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82" r:id="rId2"/>
    <p:sldId id="290" r:id="rId3"/>
    <p:sldId id="286" r:id="rId4"/>
    <p:sldId id="306" r:id="rId5"/>
    <p:sldId id="281" r:id="rId6"/>
    <p:sldId id="308" r:id="rId7"/>
    <p:sldId id="285" r:id="rId8"/>
    <p:sldId id="262" r:id="rId9"/>
    <p:sldId id="279" r:id="rId10"/>
    <p:sldId id="316" r:id="rId11"/>
    <p:sldId id="303" r:id="rId12"/>
    <p:sldId id="315" r:id="rId13"/>
    <p:sldId id="298" r:id="rId14"/>
    <p:sldId id="294" r:id="rId15"/>
    <p:sldId id="299" r:id="rId16"/>
    <p:sldId id="317" r:id="rId17"/>
    <p:sldId id="297" r:id="rId18"/>
    <p:sldId id="300" r:id="rId19"/>
    <p:sldId id="301" r:id="rId20"/>
    <p:sldId id="302" r:id="rId21"/>
    <p:sldId id="304" r:id="rId22"/>
    <p:sldId id="318" r:id="rId23"/>
    <p:sldId id="311" r:id="rId24"/>
    <p:sldId id="319" r:id="rId25"/>
    <p:sldId id="312" r:id="rId26"/>
    <p:sldId id="313" r:id="rId27"/>
    <p:sldId id="314" r:id="rId28"/>
    <p:sldId id="309" r:id="rId29"/>
    <p:sldId id="320" r:id="rId30"/>
  </p:sldIdLst>
  <p:sldSz cx="12601575" cy="6858000"/>
  <p:notesSz cx="6858000" cy="9144000"/>
  <p:embeddedFontLst>
    <p:embeddedFont>
      <p:font typeface="Broadway" charset="0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微软雅黑" pitchFamily="34" charset="-122"/>
      <p:regular r:id="rId37"/>
      <p:bold r:id="rId38"/>
    </p:embeddedFont>
    <p:embeddedFont>
      <p:font typeface="张海山锐谐体" charset="-122"/>
      <p:regular r:id="rId39"/>
    </p:embeddedFont>
    <p:embeddedFont>
      <p:font typeface="方正正大黑简体" charset="-122"/>
      <p:regular r:id="rId40"/>
    </p:embeddedFont>
    <p:embeddedFont>
      <p:font typeface="黑体" pitchFamily="49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78">
          <p15:clr>
            <a:srgbClr val="A4A3A4"/>
          </p15:clr>
        </p15:guide>
        <p15:guide id="2" orient="horz" pos="3294">
          <p15:clr>
            <a:srgbClr val="A4A3A4"/>
          </p15:clr>
        </p15:guide>
        <p15:guide id="3" pos="50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6C0000"/>
    <a:srgbClr val="2A0000"/>
    <a:srgbClr val="FD5615"/>
    <a:srgbClr val="FFA800"/>
    <a:srgbClr val="FFCC00"/>
    <a:srgbClr val="BF48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60" autoAdjust="0"/>
    <p:restoredTop sz="94660"/>
  </p:normalViewPr>
  <p:slideViewPr>
    <p:cSldViewPr>
      <p:cViewPr>
        <p:scale>
          <a:sx n="75" d="100"/>
          <a:sy n="75" d="100"/>
        </p:scale>
        <p:origin x="-1296" y="-642"/>
      </p:cViewPr>
      <p:guideLst>
        <p:guide orient="horz" pos="2478"/>
        <p:guide orient="horz" pos="3294"/>
        <p:guide pos="50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4AF5B-6E57-44FD-B18F-68ADBAD2EB55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79400" y="685800"/>
            <a:ext cx="6299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76B82-DE87-43C9-BB1A-425CF04BB4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4901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130426"/>
            <a:ext cx="10711339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3886200"/>
            <a:ext cx="882110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4638"/>
            <a:ext cx="1134141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0079" y="1600201"/>
            <a:ext cx="11341418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6142" y="274639"/>
            <a:ext cx="2835354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0079" y="274639"/>
            <a:ext cx="8296037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4638"/>
            <a:ext cx="1134141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0079" y="1600201"/>
            <a:ext cx="1134141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新建文件夹\4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455"/>
            <a:ext cx="12601575" cy="686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新建文件夹\5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2" y="0"/>
            <a:ext cx="1259546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E:\线条红-02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4" b="-9"/>
          <a:stretch>
            <a:fillRect/>
          </a:stretch>
        </p:blipFill>
        <p:spPr bwMode="auto">
          <a:xfrm>
            <a:off x="-36513" y="-1"/>
            <a:ext cx="12638088" cy="685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11485363" y="35332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8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YOYO</a:t>
            </a:r>
            <a:endParaRPr lang="zh-CN" altLang="en-US" sz="18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4638"/>
            <a:ext cx="1134141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650898" cy="6878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73050"/>
            <a:ext cx="4145831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73051"/>
            <a:ext cx="704463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35101"/>
            <a:ext cx="4145831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800600"/>
            <a:ext cx="756094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12775"/>
            <a:ext cx="756094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367338"/>
            <a:ext cx="756094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30078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05538" y="6356351"/>
            <a:ext cx="3990499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031129" y="6356351"/>
            <a:ext cx="2940368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485363" y="35332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8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YOYO</a:t>
            </a:r>
            <a:endParaRPr lang="zh-CN" altLang="en-US" sz="18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microsoft.com/office/2007/relationships/media" Target="../media/media1.wma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107" y="-630469"/>
            <a:ext cx="107426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1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36" y="0"/>
            <a:ext cx="125968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treamsound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995988" y="-2221160"/>
            <a:ext cx="609600" cy="609600"/>
          </a:xfrm>
          <a:prstGeom prst="rect">
            <a:avLst/>
          </a:prstGeom>
        </p:spPr>
      </p:pic>
      <p:pic>
        <p:nvPicPr>
          <p:cNvPr id="1028" name="Picture 4" descr="C:\Users\Administrator\Desktop\2-0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435" y="2248396"/>
            <a:ext cx="6299200" cy="2044700"/>
          </a:xfrm>
          <a:prstGeom prst="rect">
            <a:avLst/>
          </a:prstGeom>
          <a:noFill/>
          <a:effectLst>
            <a:glow rad="254000">
              <a:srgbClr val="00B0F0">
                <a:alpha val="3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89596" y="1872694"/>
            <a:ext cx="18870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00" dirty="0" smtClean="0">
                <a:solidFill>
                  <a:schemeClr val="accent1"/>
                </a:solidFill>
                <a:latin typeface="Broadway" pitchFamily="82" charset="0"/>
              </a:rPr>
              <a:t>A</a:t>
            </a:r>
            <a:endParaRPr lang="zh-CN" altLang="en-US" sz="17000" dirty="0">
              <a:solidFill>
                <a:schemeClr val="accent1"/>
              </a:solidFill>
              <a:latin typeface="Broadway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4423" y="1872694"/>
            <a:ext cx="1082348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00" dirty="0" smtClean="0">
                <a:solidFill>
                  <a:schemeClr val="accent1"/>
                </a:solidFill>
                <a:latin typeface="Broadway" pitchFamily="82" charset="0"/>
              </a:rPr>
              <a:t>I</a:t>
            </a:r>
            <a:endParaRPr lang="zh-CN" altLang="en-US" sz="17000" dirty="0">
              <a:solidFill>
                <a:schemeClr val="accent1"/>
              </a:solidFill>
              <a:latin typeface="Broadway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771" y="1916832"/>
            <a:ext cx="182133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00" dirty="0" smtClean="0">
                <a:solidFill>
                  <a:schemeClr val="accent1"/>
                </a:solidFill>
                <a:latin typeface="Broadway" pitchFamily="82" charset="0"/>
              </a:rPr>
              <a:t>D</a:t>
            </a:r>
            <a:endParaRPr lang="zh-CN" altLang="en-US" sz="17000" dirty="0">
              <a:solidFill>
                <a:schemeClr val="accent1"/>
              </a:solidFill>
              <a:latin typeface="Broadway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82835" y="1872694"/>
            <a:ext cx="1486304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00" dirty="0" smtClean="0">
                <a:solidFill>
                  <a:schemeClr val="accent1"/>
                </a:solidFill>
                <a:latin typeface="Broadway" pitchFamily="82" charset="0"/>
              </a:rPr>
              <a:t>S</a:t>
            </a:r>
            <a:endParaRPr lang="zh-CN" altLang="en-US" sz="17000" dirty="0">
              <a:solidFill>
                <a:schemeClr val="accent1"/>
              </a:solidFill>
              <a:latin typeface="Broadway" pitchFamily="82" charset="0"/>
            </a:endParaRPr>
          </a:p>
        </p:txBody>
      </p:sp>
      <p:pic>
        <p:nvPicPr>
          <p:cNvPr id="33" name="圆环" hidden="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3418" y="327343"/>
            <a:ext cx="6204902" cy="620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大圆形" hidden="1"/>
          <p:cNvSpPr>
            <a:spLocks noChangeArrowheads="1"/>
          </p:cNvSpPr>
          <p:nvPr/>
        </p:nvSpPr>
        <p:spPr bwMode="auto">
          <a:xfrm>
            <a:off x="3363794" y="492007"/>
            <a:ext cx="5873986" cy="587398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glow rad="127000">
              <a:srgbClr val="FD5615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20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4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22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7" dur="1750" fill="hold"/>
                                        <p:tgtEl>
                                          <p:spTgt spid="1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44" dur="175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51" dur="1750" fill="hold"/>
                                        <p:tgtEl>
                                          <p:spTgt spid="1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19449" y="5056828"/>
            <a:ext cx="4557486" cy="484505"/>
            <a:chOff x="3219449" y="5056828"/>
            <a:chExt cx="4557486" cy="484505"/>
          </a:xfrm>
        </p:grpSpPr>
        <p:sp>
          <p:nvSpPr>
            <p:cNvPr id="25" name="任意多边形 24"/>
            <p:cNvSpPr/>
            <p:nvPr/>
          </p:nvSpPr>
          <p:spPr>
            <a:xfrm>
              <a:off x="3219449" y="5056828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3923596" y="5097680"/>
              <a:ext cx="28520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艾滋病的预防措施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13480" y="3906555"/>
            <a:ext cx="4557486" cy="484505"/>
            <a:chOff x="2613480" y="3906555"/>
            <a:chExt cx="4557486" cy="484505"/>
          </a:xfrm>
        </p:grpSpPr>
        <p:sp>
          <p:nvSpPr>
            <p:cNvPr id="21" name="任意多边形 20"/>
            <p:cNvSpPr/>
            <p:nvPr/>
          </p:nvSpPr>
          <p:spPr>
            <a:xfrm>
              <a:off x="2613480" y="3906555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27"/>
            <p:cNvSpPr txBox="1"/>
            <p:nvPr/>
          </p:nvSpPr>
          <p:spPr>
            <a:xfrm>
              <a:off x="3317627" y="3947407"/>
              <a:ext cx="21852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艾滋病的特点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78275" y="2807517"/>
            <a:ext cx="4557486" cy="484505"/>
            <a:chOff x="1978275" y="2807517"/>
            <a:chExt cx="4557486" cy="484505"/>
          </a:xfrm>
        </p:grpSpPr>
        <p:sp>
          <p:nvSpPr>
            <p:cNvPr id="17" name="任意多边形 16"/>
            <p:cNvSpPr/>
            <p:nvPr/>
          </p:nvSpPr>
          <p:spPr>
            <a:xfrm>
              <a:off x="1978275" y="280751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23"/>
            <p:cNvSpPr txBox="1"/>
            <p:nvPr/>
          </p:nvSpPr>
          <p:spPr>
            <a:xfrm>
              <a:off x="2682422" y="2848369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传染途径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2306" y="1683657"/>
            <a:ext cx="4557486" cy="484505"/>
            <a:chOff x="1372306" y="1683657"/>
            <a:chExt cx="4557486" cy="484505"/>
          </a:xfrm>
        </p:grpSpPr>
        <p:sp>
          <p:nvSpPr>
            <p:cNvPr id="9" name="任意多边形 8"/>
            <p:cNvSpPr/>
            <p:nvPr/>
          </p:nvSpPr>
          <p:spPr>
            <a:xfrm>
              <a:off x="1372306" y="168365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2076453" y="1724509"/>
              <a:ext cx="26164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6" name="矩形 5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5279" y="1480457"/>
            <a:ext cx="992796" cy="836630"/>
            <a:chOff x="835279" y="1480457"/>
            <a:chExt cx="992796" cy="83663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835279" y="148045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2"/>
            <p:cNvSpPr txBox="1"/>
            <p:nvPr/>
          </p:nvSpPr>
          <p:spPr>
            <a:xfrm>
              <a:off x="1123928" y="1534732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58549" y="232227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4" name="燕尾形 13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41248" y="2604317"/>
            <a:ext cx="992796" cy="836630"/>
            <a:chOff x="1441248" y="2604317"/>
            <a:chExt cx="992796" cy="836630"/>
          </a:xfrm>
        </p:grpSpPr>
        <p:sp>
          <p:nvSpPr>
            <p:cNvPr id="18" name="等腰三角形 17"/>
            <p:cNvSpPr/>
            <p:nvPr/>
          </p:nvSpPr>
          <p:spPr>
            <a:xfrm flipV="1">
              <a:off x="1441248" y="260431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22"/>
            <p:cNvSpPr txBox="1"/>
            <p:nvPr/>
          </p:nvSpPr>
          <p:spPr>
            <a:xfrm>
              <a:off x="1715383" y="2673106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76453" y="3703355"/>
            <a:ext cx="992796" cy="836630"/>
            <a:chOff x="2076453" y="3703355"/>
            <a:chExt cx="992796" cy="836630"/>
          </a:xfrm>
        </p:grpSpPr>
        <p:sp>
          <p:nvSpPr>
            <p:cNvPr id="22" name="等腰三角形 21"/>
            <p:cNvSpPr/>
            <p:nvPr/>
          </p:nvSpPr>
          <p:spPr>
            <a:xfrm flipV="1">
              <a:off x="2076453" y="3703355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2350588" y="3772144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82422" y="4853628"/>
            <a:ext cx="992796" cy="836630"/>
            <a:chOff x="2682422" y="4853628"/>
            <a:chExt cx="992796" cy="836630"/>
          </a:xfrm>
        </p:grpSpPr>
        <p:sp>
          <p:nvSpPr>
            <p:cNvPr id="26" name="等腰三角形 25"/>
            <p:cNvSpPr/>
            <p:nvPr/>
          </p:nvSpPr>
          <p:spPr>
            <a:xfrm flipV="1">
              <a:off x="2682422" y="4853628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2942043" y="492241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58" name="Picture 2" descr="I:\PPT\图\45586917fd1e8533-131286e22e0be102-73fb8624112b597969c7ac4f0104fe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923" y="1601162"/>
            <a:ext cx="4602430" cy="30625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5471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5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8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1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4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7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79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0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istrator\Desktop\t01bcde61a65f2c7ea9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139" y="1628800"/>
            <a:ext cx="54229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2"/>
          <p:cNvSpPr>
            <a:spLocks noChangeArrowheads="1"/>
          </p:cNvSpPr>
          <p:nvPr/>
        </p:nvSpPr>
        <p:spPr bwMode="auto">
          <a:xfrm>
            <a:off x="5148659" y="1844049"/>
            <a:ext cx="6912768" cy="237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每年的</a:t>
            </a: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月</a:t>
            </a: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日被定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为</a:t>
            </a:r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“世界艾滋病日”</a:t>
            </a:r>
            <a:endParaRPr lang="zh-CN" altLang="zh-CN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58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0"/>
            <a:ext cx="12601575" cy="155679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1669" y="870992"/>
            <a:ext cx="7858240" cy="618631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en-US" altLang="zh-CN" sz="3800" b="1" spc="300" dirty="0" smtClean="0">
                <a:ln w="11430"/>
                <a:gradFill>
                  <a:gsLst>
                    <a:gs pos="0">
                      <a:srgbClr val="FFD63F"/>
                    </a:gs>
                    <a:gs pos="75000">
                      <a:srgbClr val="FFC000"/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3800" b="1" spc="300" dirty="0" smtClean="0">
                <a:ln w="11430"/>
                <a:gradFill>
                  <a:gsLst>
                    <a:gs pos="0">
                      <a:srgbClr val="FFD63F"/>
                    </a:gs>
                    <a:gs pos="75000">
                      <a:srgbClr val="FFC000"/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夺走了原本属于</a:t>
            </a:r>
            <a:r>
              <a:rPr lang="zh-CN" altLang="en-US" sz="3800" b="1" spc="300" dirty="0">
                <a:ln w="11430"/>
                <a:gradFill>
                  <a:gsLst>
                    <a:gs pos="0">
                      <a:srgbClr val="FFD63F"/>
                    </a:gs>
                    <a:gs pos="75000">
                      <a:srgbClr val="FFC000"/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他们</a:t>
            </a:r>
            <a:r>
              <a:rPr lang="zh-CN" altLang="en-US" sz="3800" b="1" spc="300" dirty="0" smtClean="0">
                <a:ln w="11430"/>
                <a:gradFill>
                  <a:gsLst>
                    <a:gs pos="0">
                      <a:srgbClr val="FFD63F"/>
                    </a:gs>
                    <a:gs pos="75000">
                      <a:srgbClr val="FFC000"/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800" b="1" spc="300" dirty="0">
                <a:ln w="11430"/>
                <a:gradFill>
                  <a:gsLst>
                    <a:gs pos="0">
                      <a:srgbClr val="FFD63F"/>
                    </a:gs>
                    <a:gs pos="75000">
                      <a:srgbClr val="FFC000"/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幸福</a:t>
            </a:r>
          </a:p>
        </p:txBody>
      </p:sp>
      <p:cxnSp>
        <p:nvCxnSpPr>
          <p:cNvPr id="6" name="Straight Connector 8"/>
          <p:cNvCxnSpPr/>
          <p:nvPr/>
        </p:nvCxnSpPr>
        <p:spPr>
          <a:xfrm>
            <a:off x="0" y="1556792"/>
            <a:ext cx="12601575" cy="0"/>
          </a:xfrm>
          <a:prstGeom prst="line">
            <a:avLst/>
          </a:prstGeom>
          <a:ln w="57150">
            <a:solidFill>
              <a:srgbClr val="FFE83F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895" y="1966392"/>
            <a:ext cx="6694174" cy="44711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1861" y="1971868"/>
            <a:ext cx="6654672" cy="44711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3612" y="2015374"/>
            <a:ext cx="6654672" cy="44305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1728" y="1916832"/>
            <a:ext cx="6701428" cy="44711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21404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"/>
                            </p:stCondLst>
                            <p:childTnLst>
                              <p:par>
                                <p:cTn id="11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5" grpId="2"/>
      <p:bldP spid="5" grpId="3"/>
      <p:bldP spid="5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</a:t>
            </a:r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 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2330" y="1185139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949706" y="2335652"/>
            <a:ext cx="480694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艾滋病</a:t>
            </a:r>
            <a:r>
              <a:rPr lang="en-US" altLang="zh-CN" sz="160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(AIDS)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是一种由艾滋病病毒、即人类免疫缺陷病毒</a:t>
            </a:r>
            <a:r>
              <a:rPr lang="en-US" altLang="zh-CN" sz="160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(Human Immunodeficiency Virus </a:t>
            </a:r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，简称</a:t>
            </a:r>
            <a:r>
              <a:rPr lang="en-US" altLang="zh-CN" sz="160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HIV)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侵入人体后破坏人体免疫功能，使人体发生多种不可治愈的感染和肿瘤，最后导致被感染者死亡的一种严重传染病。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106340" y="2202301"/>
            <a:ext cx="47540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072472" y="1615980"/>
            <a:ext cx="4582319" cy="461665"/>
            <a:chOff x="712883" y="814085"/>
            <a:chExt cx="3436963" cy="346249"/>
          </a:xfrm>
        </p:grpSpPr>
        <p:grpSp>
          <p:nvGrpSpPr>
            <p:cNvPr id="25" name="组合 107"/>
            <p:cNvGrpSpPr>
              <a:grpSpLocks/>
            </p:cNvGrpSpPr>
            <p:nvPr/>
          </p:nvGrpSpPr>
          <p:grpSpPr bwMode="auto">
            <a:xfrm>
              <a:off x="929162" y="814085"/>
              <a:ext cx="3220684" cy="346249"/>
              <a:chOff x="1129363" y="979707"/>
              <a:chExt cx="3219918" cy="348193"/>
            </a:xfrm>
          </p:grpSpPr>
          <p:sp>
            <p:nvSpPr>
              <p:cNvPr id="29" name="TextBox 108"/>
              <p:cNvSpPr txBox="1">
                <a:spLocks noChangeArrowheads="1"/>
              </p:cNvSpPr>
              <p:nvPr/>
            </p:nvSpPr>
            <p:spPr bwMode="auto">
              <a:xfrm>
                <a:off x="1129363" y="979707"/>
                <a:ext cx="1668678" cy="348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什么是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AIDS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？ </a:t>
                </a:r>
              </a:p>
            </p:txBody>
          </p:sp>
          <p:sp>
            <p:nvSpPr>
              <p:cNvPr id="30" name="矩形 109"/>
              <p:cNvSpPr>
                <a:spLocks noChangeArrowheads="1"/>
              </p:cNvSpPr>
              <p:nvPr/>
            </p:nvSpPr>
            <p:spPr bwMode="auto">
              <a:xfrm>
                <a:off x="2690267" y="1025877"/>
                <a:ext cx="1659014" cy="255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CLICK TO ADD TITLE</a:t>
                </a:r>
                <a:endParaRPr lang="zh-CN" altLang="en-US" sz="1600" dirty="0">
                  <a:solidFill>
                    <a:schemeClr val="bg2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2689240" y="1037181"/>
                <a:ext cx="0" cy="253829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10"/>
            <p:cNvGrpSpPr>
              <a:grpSpLocks/>
            </p:cNvGrpSpPr>
            <p:nvPr/>
          </p:nvGrpSpPr>
          <p:grpSpPr bwMode="auto">
            <a:xfrm>
              <a:off x="712883" y="871240"/>
              <a:ext cx="215800" cy="215800"/>
              <a:chOff x="515183" y="750888"/>
              <a:chExt cx="215800" cy="215800"/>
            </a:xfrm>
          </p:grpSpPr>
          <p:sp>
            <p:nvSpPr>
              <p:cNvPr id="27" name="椭圆 26"/>
              <p:cNvSpPr/>
              <p:nvPr/>
            </p:nvSpPr>
            <p:spPr>
              <a:xfrm flipH="1">
                <a:off x="515183" y="750888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5400000"/>
                <a:lightRig rig="threePt" dir="t">
                  <a:rot lat="0" lon="0" rev="2100000"/>
                </a:lightRig>
              </a:scene3d>
              <a:sp3d>
                <a:bevelT w="25400" h="12700" prst="hardEdge"/>
                <a:extrusionClr>
                  <a:srgbClr val="000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Freeform 15"/>
              <p:cNvSpPr>
                <a:spLocks noEditPoints="1"/>
              </p:cNvSpPr>
              <p:nvPr/>
            </p:nvSpPr>
            <p:spPr bwMode="auto">
              <a:xfrm>
                <a:off x="568097" y="796563"/>
                <a:ext cx="109973" cy="124451"/>
              </a:xfrm>
              <a:custGeom>
                <a:avLst/>
                <a:gdLst>
                  <a:gd name="T0" fmla="*/ 219 w 423"/>
                  <a:gd name="T1" fmla="*/ 319 h 526"/>
                  <a:gd name="T2" fmla="*/ 204 w 423"/>
                  <a:gd name="T3" fmla="*/ 375 h 526"/>
                  <a:gd name="T4" fmla="*/ 217 w 423"/>
                  <a:gd name="T5" fmla="*/ 318 h 526"/>
                  <a:gd name="T6" fmla="*/ 184 w 423"/>
                  <a:gd name="T7" fmla="*/ 258 h 526"/>
                  <a:gd name="T8" fmla="*/ 192 w 423"/>
                  <a:gd name="T9" fmla="*/ 232 h 526"/>
                  <a:gd name="T10" fmla="*/ 210 w 423"/>
                  <a:gd name="T11" fmla="*/ 227 h 526"/>
                  <a:gd name="T12" fmla="*/ 204 w 423"/>
                  <a:gd name="T13" fmla="*/ 278 h 526"/>
                  <a:gd name="T14" fmla="*/ 219 w 423"/>
                  <a:gd name="T15" fmla="*/ 285 h 526"/>
                  <a:gd name="T16" fmla="*/ 210 w 423"/>
                  <a:gd name="T17" fmla="*/ 227 h 526"/>
                  <a:gd name="T18" fmla="*/ 212 w 423"/>
                  <a:gd name="T19" fmla="*/ 526 h 526"/>
                  <a:gd name="T20" fmla="*/ 180 w 423"/>
                  <a:gd name="T21" fmla="*/ 91 h 526"/>
                  <a:gd name="T22" fmla="*/ 115 w 423"/>
                  <a:gd name="T23" fmla="*/ 0 h 526"/>
                  <a:gd name="T24" fmla="*/ 164 w 423"/>
                  <a:gd name="T25" fmla="*/ 0 h 526"/>
                  <a:gd name="T26" fmla="*/ 212 w 423"/>
                  <a:gd name="T27" fmla="*/ 0 h 526"/>
                  <a:gd name="T28" fmla="*/ 259 w 423"/>
                  <a:gd name="T29" fmla="*/ 0 h 526"/>
                  <a:gd name="T30" fmla="*/ 308 w 423"/>
                  <a:gd name="T31" fmla="*/ 0 h 526"/>
                  <a:gd name="T32" fmla="*/ 423 w 423"/>
                  <a:gd name="T33" fmla="*/ 397 h 526"/>
                  <a:gd name="T34" fmla="*/ 231 w 423"/>
                  <a:gd name="T35" fmla="*/ 291 h 526"/>
                  <a:gd name="T36" fmla="*/ 248 w 423"/>
                  <a:gd name="T37" fmla="*/ 241 h 526"/>
                  <a:gd name="T38" fmla="*/ 262 w 423"/>
                  <a:gd name="T39" fmla="*/ 219 h 526"/>
                  <a:gd name="T40" fmla="*/ 231 w 423"/>
                  <a:gd name="T41" fmla="*/ 182 h 526"/>
                  <a:gd name="T42" fmla="*/ 219 w 423"/>
                  <a:gd name="T43" fmla="*/ 204 h 526"/>
                  <a:gd name="T44" fmla="*/ 204 w 423"/>
                  <a:gd name="T45" fmla="*/ 204 h 526"/>
                  <a:gd name="T46" fmla="*/ 192 w 423"/>
                  <a:gd name="T47" fmla="*/ 182 h 526"/>
                  <a:gd name="T48" fmla="*/ 171 w 423"/>
                  <a:gd name="T49" fmla="*/ 219 h 526"/>
                  <a:gd name="T50" fmla="*/ 170 w 423"/>
                  <a:gd name="T51" fmla="*/ 290 h 526"/>
                  <a:gd name="T52" fmla="*/ 192 w 423"/>
                  <a:gd name="T53" fmla="*/ 373 h 526"/>
                  <a:gd name="T54" fmla="*/ 165 w 423"/>
                  <a:gd name="T55" fmla="*/ 357 h 526"/>
                  <a:gd name="T56" fmla="*/ 172 w 423"/>
                  <a:gd name="T57" fmla="*/ 391 h 526"/>
                  <a:gd name="T58" fmla="*/ 192 w 423"/>
                  <a:gd name="T59" fmla="*/ 421 h 526"/>
                  <a:gd name="T60" fmla="*/ 204 w 423"/>
                  <a:gd name="T61" fmla="*/ 399 h 526"/>
                  <a:gd name="T62" fmla="*/ 219 w 423"/>
                  <a:gd name="T63" fmla="*/ 421 h 526"/>
                  <a:gd name="T64" fmla="*/ 231 w 423"/>
                  <a:gd name="T65" fmla="*/ 395 h 526"/>
                  <a:gd name="T66" fmla="*/ 269 w 423"/>
                  <a:gd name="T67" fmla="*/ 352 h 526"/>
                  <a:gd name="T68" fmla="*/ 231 w 423"/>
                  <a:gd name="T69" fmla="*/ 326 h 526"/>
                  <a:gd name="T70" fmla="*/ 235 w 423"/>
                  <a:gd name="T71" fmla="*/ 364 h 526"/>
                  <a:gd name="T72" fmla="*/ 231 w 423"/>
                  <a:gd name="T73" fmla="*/ 3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  <a:effectLst>
                <a:reflection blurRad="6350" stA="30000" endPos="1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2" name="Picture 2" descr="HIV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867" y="1677195"/>
            <a:ext cx="3600400" cy="3679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875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2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</a:t>
            </a:r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 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2287304" y="2883938"/>
            <a:ext cx="2279560" cy="3425782"/>
            <a:chOff x="2287304" y="2883938"/>
            <a:chExt cx="2279560" cy="3425782"/>
          </a:xfrm>
        </p:grpSpPr>
        <p:grpSp>
          <p:nvGrpSpPr>
            <p:cNvPr id="113" name="组合 112"/>
            <p:cNvGrpSpPr/>
            <p:nvPr/>
          </p:nvGrpSpPr>
          <p:grpSpPr>
            <a:xfrm>
              <a:off x="2287304" y="2883938"/>
              <a:ext cx="2279560" cy="3425782"/>
              <a:chOff x="785612" y="1996224"/>
              <a:chExt cx="2279560" cy="3425782"/>
            </a:xfrm>
          </p:grpSpPr>
          <p:sp>
            <p:nvSpPr>
              <p:cNvPr id="114" name="矩形 113"/>
              <p:cNvSpPr/>
              <p:nvPr/>
            </p:nvSpPr>
            <p:spPr>
              <a:xfrm>
                <a:off x="785612" y="1996225"/>
                <a:ext cx="2279560" cy="342578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785612" y="1996224"/>
                <a:ext cx="2279560" cy="1262130"/>
              </a:xfrm>
              <a:custGeom>
                <a:avLst/>
                <a:gdLst>
                  <a:gd name="connsiteX0" fmla="*/ 0 w 2279560"/>
                  <a:gd name="connsiteY0" fmla="*/ 0 h 1262130"/>
                  <a:gd name="connsiteX1" fmla="*/ 2279560 w 2279560"/>
                  <a:gd name="connsiteY1" fmla="*/ 0 h 1262130"/>
                  <a:gd name="connsiteX2" fmla="*/ 2279560 w 2279560"/>
                  <a:gd name="connsiteY2" fmla="*/ 978796 h 1262130"/>
                  <a:gd name="connsiteX3" fmla="*/ 1297734 w 2279560"/>
                  <a:gd name="connsiteY3" fmla="*/ 978796 h 1262130"/>
                  <a:gd name="connsiteX4" fmla="*/ 1126900 w 2279560"/>
                  <a:gd name="connsiteY4" fmla="*/ 1262130 h 1262130"/>
                  <a:gd name="connsiteX5" fmla="*/ 956066 w 2279560"/>
                  <a:gd name="connsiteY5" fmla="*/ 978796 h 1262130"/>
                  <a:gd name="connsiteX6" fmla="*/ 0 w 2279560"/>
                  <a:gd name="connsiteY6" fmla="*/ 978796 h 126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79560" h="1262130">
                    <a:moveTo>
                      <a:pt x="0" y="0"/>
                    </a:moveTo>
                    <a:lnTo>
                      <a:pt x="2279560" y="0"/>
                    </a:lnTo>
                    <a:lnTo>
                      <a:pt x="2279560" y="978796"/>
                    </a:lnTo>
                    <a:lnTo>
                      <a:pt x="1297734" y="978796"/>
                    </a:lnTo>
                    <a:lnTo>
                      <a:pt x="1126900" y="1262130"/>
                    </a:lnTo>
                    <a:lnTo>
                      <a:pt x="956066" y="978796"/>
                    </a:lnTo>
                    <a:lnTo>
                      <a:pt x="0" y="9787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文本框 25"/>
              <p:cNvSpPr txBox="1"/>
              <p:nvPr/>
            </p:nvSpPr>
            <p:spPr>
              <a:xfrm>
                <a:off x="982671" y="3434954"/>
                <a:ext cx="19442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+mn-ea"/>
                  </a:rPr>
                  <a:t> 表示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在病因方面是后天获得而不是先天具有的。</a:t>
                </a:r>
                <a:endParaRPr lang="zh-CN" altLang="en-US" sz="1600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2796141" y="3068960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获得性</a:t>
              </a:r>
              <a:endParaRPr lang="ko-KR" altLang="en-US" sz="28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38205" y="2883938"/>
            <a:ext cx="2279560" cy="3425782"/>
            <a:chOff x="4938205" y="2883938"/>
            <a:chExt cx="2279560" cy="3425782"/>
          </a:xfrm>
        </p:grpSpPr>
        <p:grpSp>
          <p:nvGrpSpPr>
            <p:cNvPr id="117" name="组合 116"/>
            <p:cNvGrpSpPr/>
            <p:nvPr/>
          </p:nvGrpSpPr>
          <p:grpSpPr>
            <a:xfrm>
              <a:off x="4938205" y="2883938"/>
              <a:ext cx="2279560" cy="3425782"/>
              <a:chOff x="785612" y="1996224"/>
              <a:chExt cx="2279560" cy="3425782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785612" y="1996225"/>
                <a:ext cx="2279560" cy="342578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785612" y="1996224"/>
                <a:ext cx="2279560" cy="1262130"/>
              </a:xfrm>
              <a:custGeom>
                <a:avLst/>
                <a:gdLst>
                  <a:gd name="connsiteX0" fmla="*/ 0 w 2279560"/>
                  <a:gd name="connsiteY0" fmla="*/ 0 h 1262130"/>
                  <a:gd name="connsiteX1" fmla="*/ 2279560 w 2279560"/>
                  <a:gd name="connsiteY1" fmla="*/ 0 h 1262130"/>
                  <a:gd name="connsiteX2" fmla="*/ 2279560 w 2279560"/>
                  <a:gd name="connsiteY2" fmla="*/ 978796 h 1262130"/>
                  <a:gd name="connsiteX3" fmla="*/ 1297734 w 2279560"/>
                  <a:gd name="connsiteY3" fmla="*/ 978796 h 1262130"/>
                  <a:gd name="connsiteX4" fmla="*/ 1126900 w 2279560"/>
                  <a:gd name="connsiteY4" fmla="*/ 1262130 h 1262130"/>
                  <a:gd name="connsiteX5" fmla="*/ 956066 w 2279560"/>
                  <a:gd name="connsiteY5" fmla="*/ 978796 h 1262130"/>
                  <a:gd name="connsiteX6" fmla="*/ 0 w 2279560"/>
                  <a:gd name="connsiteY6" fmla="*/ 978796 h 126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79560" h="1262130">
                    <a:moveTo>
                      <a:pt x="0" y="0"/>
                    </a:moveTo>
                    <a:lnTo>
                      <a:pt x="2279560" y="0"/>
                    </a:lnTo>
                    <a:lnTo>
                      <a:pt x="2279560" y="978796"/>
                    </a:lnTo>
                    <a:lnTo>
                      <a:pt x="1297734" y="978796"/>
                    </a:lnTo>
                    <a:lnTo>
                      <a:pt x="1126900" y="1262130"/>
                    </a:lnTo>
                    <a:lnTo>
                      <a:pt x="956066" y="978796"/>
                    </a:lnTo>
                    <a:lnTo>
                      <a:pt x="0" y="9787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31"/>
              <p:cNvSpPr txBox="1"/>
              <p:nvPr/>
            </p:nvSpPr>
            <p:spPr>
              <a:xfrm>
                <a:off x="924058" y="3338598"/>
                <a:ext cx="201622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+mn-ea"/>
                  </a:rPr>
                  <a:t> 表示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在发病机理方面，主要是造成人体免疫系统的损伤而导致免疫系统的防护功能减低、丧失。</a:t>
                </a:r>
                <a:endParaRPr lang="zh-CN" altLang="en-US" sz="1600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34" name="矩形 133"/>
            <p:cNvSpPr/>
            <p:nvPr/>
          </p:nvSpPr>
          <p:spPr>
            <a:xfrm>
              <a:off x="5290532" y="306896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免疫缺陷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89106" y="2883938"/>
            <a:ext cx="2279560" cy="3425782"/>
            <a:chOff x="7589106" y="2883938"/>
            <a:chExt cx="2279560" cy="3425782"/>
          </a:xfrm>
        </p:grpSpPr>
        <p:grpSp>
          <p:nvGrpSpPr>
            <p:cNvPr id="121" name="组合 120"/>
            <p:cNvGrpSpPr/>
            <p:nvPr/>
          </p:nvGrpSpPr>
          <p:grpSpPr>
            <a:xfrm>
              <a:off x="7589106" y="2883938"/>
              <a:ext cx="2279560" cy="3425782"/>
              <a:chOff x="785612" y="1996224"/>
              <a:chExt cx="2279560" cy="3425782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785612" y="1996225"/>
                <a:ext cx="2279560" cy="342578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785612" y="1996224"/>
                <a:ext cx="2279560" cy="1262130"/>
              </a:xfrm>
              <a:custGeom>
                <a:avLst/>
                <a:gdLst>
                  <a:gd name="connsiteX0" fmla="*/ 0 w 2279560"/>
                  <a:gd name="connsiteY0" fmla="*/ 0 h 1262130"/>
                  <a:gd name="connsiteX1" fmla="*/ 2279560 w 2279560"/>
                  <a:gd name="connsiteY1" fmla="*/ 0 h 1262130"/>
                  <a:gd name="connsiteX2" fmla="*/ 2279560 w 2279560"/>
                  <a:gd name="connsiteY2" fmla="*/ 978796 h 1262130"/>
                  <a:gd name="connsiteX3" fmla="*/ 1297734 w 2279560"/>
                  <a:gd name="connsiteY3" fmla="*/ 978796 h 1262130"/>
                  <a:gd name="connsiteX4" fmla="*/ 1126900 w 2279560"/>
                  <a:gd name="connsiteY4" fmla="*/ 1262130 h 1262130"/>
                  <a:gd name="connsiteX5" fmla="*/ 956066 w 2279560"/>
                  <a:gd name="connsiteY5" fmla="*/ 978796 h 1262130"/>
                  <a:gd name="connsiteX6" fmla="*/ 0 w 2279560"/>
                  <a:gd name="connsiteY6" fmla="*/ 978796 h 126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79560" h="1262130">
                    <a:moveTo>
                      <a:pt x="0" y="0"/>
                    </a:moveTo>
                    <a:lnTo>
                      <a:pt x="2279560" y="0"/>
                    </a:lnTo>
                    <a:lnTo>
                      <a:pt x="2279560" y="978796"/>
                    </a:lnTo>
                    <a:lnTo>
                      <a:pt x="1297734" y="978796"/>
                    </a:lnTo>
                    <a:lnTo>
                      <a:pt x="1126900" y="1262130"/>
                    </a:lnTo>
                    <a:lnTo>
                      <a:pt x="956066" y="978796"/>
                    </a:lnTo>
                    <a:lnTo>
                      <a:pt x="0" y="9787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文本框 35"/>
              <p:cNvSpPr txBox="1"/>
              <p:nvPr/>
            </p:nvSpPr>
            <p:spPr>
              <a:xfrm>
                <a:off x="937452" y="3333374"/>
                <a:ext cx="201622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 表示在临床症状方面，由于免疫缺陷导致的各个系统的机会性感染、肿瘤而出现的复杂症状群。</a:t>
                </a:r>
                <a:endParaRPr lang="zh-CN" altLang="en-US" sz="1600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36" name="矩形 135"/>
            <p:cNvSpPr/>
            <p:nvPr/>
          </p:nvSpPr>
          <p:spPr>
            <a:xfrm>
              <a:off x="8130140" y="3068960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综合症</a:t>
              </a:r>
            </a:p>
          </p:txBody>
        </p:sp>
      </p:grpSp>
      <p:sp>
        <p:nvSpPr>
          <p:cNvPr id="137" name="Text Box 11"/>
          <p:cNvSpPr txBox="1">
            <a:spLocks noChangeArrowheads="1"/>
          </p:cNvSpPr>
          <p:nvPr/>
        </p:nvSpPr>
        <p:spPr bwMode="auto">
          <a:xfrm>
            <a:off x="1404243" y="1628800"/>
            <a:ext cx="98650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艾滋病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(AIDS)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Acquired Immune Deficiency Syndrome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的简称，即“获得性免疫缺陷综合征” 。</a:t>
            </a:r>
          </a:p>
        </p:txBody>
      </p:sp>
    </p:spTree>
    <p:extLst>
      <p:ext uri="{BB962C8B-B14F-4D97-AF65-F5344CB8AC3E}">
        <p14:creationId xmlns:p14="http://schemas.microsoft.com/office/powerpoint/2010/main" xmlns="" val="110251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2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8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1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32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32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9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0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1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2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3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2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8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1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32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32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9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0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1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2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3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3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</a:t>
            </a:r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 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Text Box 11"/>
          <p:cNvSpPr txBox="1">
            <a:spLocks noChangeArrowheads="1"/>
          </p:cNvSpPr>
          <p:nvPr/>
        </p:nvSpPr>
        <p:spPr bwMode="auto">
          <a:xfrm>
            <a:off x="972196" y="1628800"/>
            <a:ext cx="107246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年前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月，清远市共报告现住址为本市的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HIV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抗体阳性者较去年同期下降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7.77%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，其中报告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HIV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感染者较去年同期上升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20.00%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，报告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病人同比下降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32.04%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，因感染艾滋病死亡病例同比下降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46.15%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。在前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月新报告的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HIV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抗体阳性者病例中，男女比例为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3.34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1534397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8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4391" y="3154532"/>
            <a:ext cx="208712" cy="573957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902271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2270145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2638018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3005891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3373765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3741638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8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4477383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>
            <a:grpSpLocks noChangeAspect="1"/>
          </p:cNvGrpSpPr>
          <p:nvPr/>
        </p:nvGrpSpPr>
        <p:grpSpPr>
          <a:xfrm>
            <a:off x="4109512" y="5841995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02265" y="3154532"/>
            <a:ext cx="208712" cy="573957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76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270140" y="3164347"/>
            <a:ext cx="208712" cy="573957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7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638015" y="3164347"/>
            <a:ext cx="208712" cy="573957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2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005890" y="3164347"/>
            <a:ext cx="208712" cy="573957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5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373765" y="3164347"/>
            <a:ext cx="208712" cy="573957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315757" y="3020778"/>
            <a:ext cx="521838" cy="1435053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100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>
            <a:grpSpLocks noChangeAspect="1"/>
          </p:cNvGrpSpPr>
          <p:nvPr/>
        </p:nvGrpSpPr>
        <p:grpSpPr>
          <a:xfrm>
            <a:off x="5198273" y="4999480"/>
            <a:ext cx="756806" cy="166988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3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368525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750146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1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2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485896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4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5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118021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8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9" name="组合 148"/>
          <p:cNvGrpSpPr>
            <a:grpSpLocks noChangeAspect="1"/>
          </p:cNvGrpSpPr>
          <p:nvPr/>
        </p:nvGrpSpPr>
        <p:grpSpPr>
          <a:xfrm>
            <a:off x="1542903" y="5198921"/>
            <a:ext cx="260202" cy="574130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5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>
            <a:grpSpLocks noChangeAspect="1"/>
          </p:cNvGrpSpPr>
          <p:nvPr/>
        </p:nvGrpSpPr>
        <p:grpSpPr>
          <a:xfrm>
            <a:off x="1910778" y="5198921"/>
            <a:ext cx="260202" cy="574130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54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>
            <a:grpSpLocks noChangeAspect="1"/>
          </p:cNvGrpSpPr>
          <p:nvPr/>
        </p:nvGrpSpPr>
        <p:grpSpPr>
          <a:xfrm>
            <a:off x="3382271" y="5198921"/>
            <a:ext cx="260202" cy="574130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7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>
            <a:grpSpLocks noChangeAspect="1"/>
          </p:cNvGrpSpPr>
          <p:nvPr/>
        </p:nvGrpSpPr>
        <p:grpSpPr>
          <a:xfrm>
            <a:off x="3750145" y="5198921"/>
            <a:ext cx="260202" cy="574130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74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7" name="组合 176"/>
          <p:cNvGrpSpPr>
            <a:grpSpLocks noChangeAspect="1"/>
          </p:cNvGrpSpPr>
          <p:nvPr/>
        </p:nvGrpSpPr>
        <p:grpSpPr>
          <a:xfrm>
            <a:off x="4485890" y="5198921"/>
            <a:ext cx="260202" cy="574130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78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>
            <a:grpSpLocks noChangeAspect="1"/>
          </p:cNvGrpSpPr>
          <p:nvPr/>
        </p:nvGrpSpPr>
        <p:grpSpPr>
          <a:xfrm>
            <a:off x="4118018" y="5198921"/>
            <a:ext cx="260202" cy="574130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8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87" name="直接连接符 186"/>
          <p:cNvCxnSpPr/>
          <p:nvPr/>
        </p:nvCxnSpPr>
        <p:spPr>
          <a:xfrm>
            <a:off x="1332235" y="4653136"/>
            <a:ext cx="500229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组合 187"/>
          <p:cNvGrpSpPr/>
          <p:nvPr/>
        </p:nvGrpSpPr>
        <p:grpSpPr>
          <a:xfrm>
            <a:off x="1907307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2275182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2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3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3010932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5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6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2643057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534391" y="3783890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1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2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3750146" y="3164347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4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5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4485896" y="3164347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7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8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4118021" y="3164347"/>
            <a:ext cx="208712" cy="573957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12" name="组合 211"/>
          <p:cNvGrpSpPr>
            <a:grpSpLocks noChangeAspect="1"/>
          </p:cNvGrpSpPr>
          <p:nvPr/>
        </p:nvGrpSpPr>
        <p:grpSpPr>
          <a:xfrm>
            <a:off x="2270145" y="5198921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3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>
            <a:grpSpLocks noChangeAspect="1"/>
          </p:cNvGrpSpPr>
          <p:nvPr/>
        </p:nvGrpSpPr>
        <p:grpSpPr>
          <a:xfrm>
            <a:off x="2638018" y="5198921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7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>
            <a:grpSpLocks noChangeAspect="1"/>
          </p:cNvGrpSpPr>
          <p:nvPr/>
        </p:nvGrpSpPr>
        <p:grpSpPr>
          <a:xfrm>
            <a:off x="3005891" y="5198921"/>
            <a:ext cx="260202" cy="574130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2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410338" y="4182179"/>
            <a:ext cx="420018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3200" b="1" spc="3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男女比例为</a:t>
            </a:r>
            <a:r>
              <a:rPr lang="en-US" altLang="zh-CN" sz="3200" b="1" spc="3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3.34</a:t>
            </a:r>
            <a:r>
              <a:rPr lang="zh-CN" altLang="en-US" sz="3200" b="1" spc="3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3200" b="1" spc="3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b="1" spc="3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4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5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500" tmFilter="0, 0; .2, .5; .8, .5; 1, 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8" dur="250" autoRev="1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" dur="500" tmFilter="0, 0; .2, .5; .8, .5; 1, 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1" dur="250" autoRev="1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500" tmFilter="0, 0; .2, .5; .8, .5; 1, 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4" dur="250" autoRev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 tmFilter="0, 0; .2, .5; .8, .5; 1, 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7" dur="250" autoRev="1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" dur="500" tmFilter="0, 0; .2, .5; .8, .5; 1, 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0" dur="250" autoRev="1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3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5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1" dur="500" tmFilter="0, 0; .2, .5; .8, .5; 1, 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2" dur="250" autoRev="1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1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6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1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3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1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500" tmFilter="0, 0; .2, .5; .8, .5; 1, 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6" dur="250" autoRev="1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7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 tmFilter="0, 0; .2, .5; .8, .5; 1, 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9" dur="250" autoRev="1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26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37" grpId="0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5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500" tmFilter="0, 0; .2, .5; .8, .5; 1, 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8" dur="250" autoRev="1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" dur="500" tmFilter="0, 0; .2, .5; .8, .5; 1, 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1" dur="250" autoRev="1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500" tmFilter="0, 0; .2, .5; .8, .5; 1, 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4" dur="250" autoRev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 tmFilter="0, 0; .2, .5; .8, .5; 1, 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7" dur="250" autoRev="1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" dur="500" tmFilter="0, 0; .2, .5; .8, .5; 1, 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0" dur="250" autoRev="1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3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5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1" dur="500" tmFilter="0, 0; .2, .5; .8, .5; 1, 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2" dur="250" autoRev="1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1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6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1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3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1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500" tmFilter="0, 0; .2, .5; .8, .5; 1, 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6" dur="250" autoRev="1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7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 tmFilter="0, 0; .2, .5; .8, .5; 1, 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9" dur="250" autoRev="1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26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37" grpId="0"/>
          <p:bldP spid="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19449" y="5056828"/>
            <a:ext cx="4557486" cy="484505"/>
            <a:chOff x="3219449" y="5056828"/>
            <a:chExt cx="4557486" cy="484505"/>
          </a:xfrm>
        </p:grpSpPr>
        <p:sp>
          <p:nvSpPr>
            <p:cNvPr id="25" name="任意多边形 24"/>
            <p:cNvSpPr/>
            <p:nvPr/>
          </p:nvSpPr>
          <p:spPr>
            <a:xfrm>
              <a:off x="3219449" y="5056828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3923596" y="5097680"/>
              <a:ext cx="28520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艾滋病的预防措施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13480" y="3906555"/>
            <a:ext cx="4557486" cy="484505"/>
            <a:chOff x="2613480" y="3906555"/>
            <a:chExt cx="4557486" cy="484505"/>
          </a:xfrm>
        </p:grpSpPr>
        <p:sp>
          <p:nvSpPr>
            <p:cNvPr id="21" name="任意多边形 20"/>
            <p:cNvSpPr/>
            <p:nvPr/>
          </p:nvSpPr>
          <p:spPr>
            <a:xfrm>
              <a:off x="2613480" y="3906555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27"/>
            <p:cNvSpPr txBox="1"/>
            <p:nvPr/>
          </p:nvSpPr>
          <p:spPr>
            <a:xfrm>
              <a:off x="3317627" y="3947407"/>
              <a:ext cx="21852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艾滋病的特点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78275" y="2807517"/>
            <a:ext cx="4557486" cy="484505"/>
            <a:chOff x="1978275" y="2807517"/>
            <a:chExt cx="4557486" cy="484505"/>
          </a:xfrm>
        </p:grpSpPr>
        <p:sp>
          <p:nvSpPr>
            <p:cNvPr id="17" name="任意多边形 16"/>
            <p:cNvSpPr/>
            <p:nvPr/>
          </p:nvSpPr>
          <p:spPr>
            <a:xfrm>
              <a:off x="1978275" y="280751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23"/>
            <p:cNvSpPr txBox="1"/>
            <p:nvPr/>
          </p:nvSpPr>
          <p:spPr>
            <a:xfrm>
              <a:off x="2682422" y="2848369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传染途径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2306" y="1683657"/>
            <a:ext cx="4557486" cy="484505"/>
            <a:chOff x="1372306" y="1683657"/>
            <a:chExt cx="4557486" cy="484505"/>
          </a:xfrm>
        </p:grpSpPr>
        <p:sp>
          <p:nvSpPr>
            <p:cNvPr id="9" name="任意多边形 8"/>
            <p:cNvSpPr/>
            <p:nvPr/>
          </p:nvSpPr>
          <p:spPr>
            <a:xfrm>
              <a:off x="1372306" y="168365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2076453" y="1724509"/>
              <a:ext cx="26164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6" name="矩形 5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5279" y="1480457"/>
            <a:ext cx="992796" cy="836630"/>
            <a:chOff x="835279" y="1480457"/>
            <a:chExt cx="992796" cy="83663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835279" y="148045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2"/>
            <p:cNvSpPr txBox="1"/>
            <p:nvPr/>
          </p:nvSpPr>
          <p:spPr>
            <a:xfrm>
              <a:off x="1123928" y="1534732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58549" y="232227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4" name="燕尾形 13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41248" y="2604317"/>
            <a:ext cx="992796" cy="836630"/>
            <a:chOff x="1441248" y="2604317"/>
            <a:chExt cx="992796" cy="836630"/>
          </a:xfrm>
        </p:grpSpPr>
        <p:sp>
          <p:nvSpPr>
            <p:cNvPr id="18" name="等腰三角形 17"/>
            <p:cNvSpPr/>
            <p:nvPr/>
          </p:nvSpPr>
          <p:spPr>
            <a:xfrm flipV="1">
              <a:off x="1441248" y="260431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22"/>
            <p:cNvSpPr txBox="1"/>
            <p:nvPr/>
          </p:nvSpPr>
          <p:spPr>
            <a:xfrm>
              <a:off x="1715383" y="2673106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76453" y="3703355"/>
            <a:ext cx="992796" cy="836630"/>
            <a:chOff x="2076453" y="3703355"/>
            <a:chExt cx="992796" cy="836630"/>
          </a:xfrm>
        </p:grpSpPr>
        <p:sp>
          <p:nvSpPr>
            <p:cNvPr id="22" name="等腰三角形 21"/>
            <p:cNvSpPr/>
            <p:nvPr/>
          </p:nvSpPr>
          <p:spPr>
            <a:xfrm flipV="1">
              <a:off x="2076453" y="3703355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2350588" y="3772144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82422" y="4853628"/>
            <a:ext cx="992796" cy="836630"/>
            <a:chOff x="2682422" y="4853628"/>
            <a:chExt cx="992796" cy="836630"/>
          </a:xfrm>
        </p:grpSpPr>
        <p:sp>
          <p:nvSpPr>
            <p:cNvPr id="26" name="等腰三角形 25"/>
            <p:cNvSpPr/>
            <p:nvPr/>
          </p:nvSpPr>
          <p:spPr>
            <a:xfrm flipV="1">
              <a:off x="2682422" y="4853628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2942043" y="492241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24923" y="1682688"/>
            <a:ext cx="4602430" cy="2899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26712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传染途径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56171" y="4944442"/>
            <a:ext cx="48048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已经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证实的艾滋病传染途径主要有三条，其核心是通过性传播和血传播，一般的接触并不能传染艾滋病，所以艾滋病患者在生活当中不应受到歧视，如共同进餐、握手等都不会传染艾滋病。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372795" y="1377671"/>
            <a:ext cx="1667844" cy="1086038"/>
            <a:chOff x="6372795" y="1377671"/>
            <a:chExt cx="1667844" cy="1086038"/>
          </a:xfrm>
        </p:grpSpPr>
        <p:pic>
          <p:nvPicPr>
            <p:cNvPr id="46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372795" y="1377671"/>
              <a:ext cx="1667844" cy="88927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</p:pic>
        <p:cxnSp>
          <p:nvCxnSpPr>
            <p:cNvPr id="50" name="直接连接符 49"/>
            <p:cNvCxnSpPr/>
            <p:nvPr/>
          </p:nvCxnSpPr>
          <p:spPr bwMode="auto">
            <a:xfrm>
              <a:off x="7164883" y="2207592"/>
              <a:ext cx="0" cy="256117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869015" y="2690816"/>
            <a:ext cx="2042171" cy="1224925"/>
            <a:chOff x="2869015" y="2690816"/>
            <a:chExt cx="2042171" cy="1224925"/>
          </a:xfrm>
        </p:grpSpPr>
        <p:pic>
          <p:nvPicPr>
            <p:cNvPr id="47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869015" y="2690816"/>
              <a:ext cx="1640084" cy="12249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  <a:extLst/>
          </p:spPr>
        </p:pic>
        <p:cxnSp>
          <p:nvCxnSpPr>
            <p:cNvPr id="51" name="直接连接符 50"/>
            <p:cNvCxnSpPr/>
            <p:nvPr/>
          </p:nvCxnSpPr>
          <p:spPr bwMode="auto">
            <a:xfrm rot="16200000">
              <a:off x="4783128" y="3218300"/>
              <a:ext cx="0" cy="256116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9279986" y="2708274"/>
            <a:ext cx="2109124" cy="1228094"/>
            <a:chOff x="9279986" y="2708274"/>
            <a:chExt cx="2109124" cy="1228094"/>
          </a:xfrm>
        </p:grpSpPr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751651" y="2708274"/>
              <a:ext cx="1637459" cy="122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  <a:extLst/>
          </p:spPr>
        </p:pic>
        <p:cxnSp>
          <p:nvCxnSpPr>
            <p:cNvPr id="58" name="直接连接符 57"/>
            <p:cNvCxnSpPr/>
            <p:nvPr/>
          </p:nvCxnSpPr>
          <p:spPr bwMode="auto">
            <a:xfrm rot="5400000" flipH="1">
              <a:off x="9409103" y="3213008"/>
              <a:ext cx="0" cy="258233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372796" y="4902109"/>
            <a:ext cx="1656780" cy="1221579"/>
            <a:chOff x="6372796" y="4902109"/>
            <a:chExt cx="1656780" cy="1221579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372796" y="5229200"/>
              <a:ext cx="1656780" cy="8944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</p:pic>
        <p:cxnSp>
          <p:nvCxnSpPr>
            <p:cNvPr id="59" name="直接连接符 58"/>
            <p:cNvCxnSpPr/>
            <p:nvPr/>
          </p:nvCxnSpPr>
          <p:spPr bwMode="auto">
            <a:xfrm flipV="1">
              <a:off x="7164883" y="4902109"/>
              <a:ext cx="0" cy="256116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908570" y="4438555"/>
            <a:ext cx="4652434" cy="495301"/>
            <a:chOff x="522161" y="3130415"/>
            <a:chExt cx="3489647" cy="371451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522161" y="3501866"/>
              <a:ext cx="348964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组合 55"/>
            <p:cNvGrpSpPr>
              <a:grpSpLocks/>
            </p:cNvGrpSpPr>
            <p:nvPr/>
          </p:nvGrpSpPr>
          <p:grpSpPr bwMode="auto">
            <a:xfrm>
              <a:off x="525431" y="3130415"/>
              <a:ext cx="3180952" cy="346226"/>
              <a:chOff x="712883" y="814089"/>
              <a:chExt cx="3180952" cy="346226"/>
            </a:xfrm>
          </p:grpSpPr>
          <p:grpSp>
            <p:nvGrpSpPr>
              <p:cNvPr id="102" name="组合 107"/>
              <p:cNvGrpSpPr>
                <a:grpSpLocks/>
              </p:cNvGrpSpPr>
              <p:nvPr/>
            </p:nvGrpSpPr>
            <p:grpSpPr bwMode="auto">
              <a:xfrm>
                <a:off x="929162" y="814089"/>
                <a:ext cx="2964673" cy="346226"/>
                <a:chOff x="1129363" y="979709"/>
                <a:chExt cx="2963968" cy="348169"/>
              </a:xfrm>
            </p:grpSpPr>
            <p:sp>
              <p:nvSpPr>
                <p:cNvPr id="106" name="TextBox 108"/>
                <p:cNvSpPr txBox="1">
                  <a:spLocks noChangeArrowheads="1"/>
                </p:cNvSpPr>
                <p:nvPr/>
              </p:nvSpPr>
              <p:spPr bwMode="auto">
                <a:xfrm>
                  <a:off x="1129363" y="979709"/>
                  <a:ext cx="1600205" cy="3481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AIDS</a:t>
                  </a:r>
                  <a:r>
                    <a:rPr lang="zh-CN" altLang="en-US" sz="2400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传染</a:t>
                  </a:r>
                  <a:r>
                    <a:rPr lang="zh-CN" altLang="en-US" sz="2400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途径</a:t>
                  </a:r>
                </a:p>
              </p:txBody>
            </p:sp>
            <p:sp>
              <p:nvSpPr>
                <p:cNvPr id="107" name="矩形 109"/>
                <p:cNvSpPr>
                  <a:spLocks noChangeArrowheads="1"/>
                </p:cNvSpPr>
                <p:nvPr/>
              </p:nvSpPr>
              <p:spPr bwMode="auto">
                <a:xfrm>
                  <a:off x="2690267" y="1025877"/>
                  <a:ext cx="1403064" cy="2553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600" dirty="0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AIDS transmission</a:t>
                  </a:r>
                  <a:endParaRPr lang="zh-CN" altLang="en-US" sz="1600" dirty="0">
                    <a:solidFill>
                      <a:schemeClr val="bg2"/>
                    </a:solidFill>
                    <a:latin typeface="Arial" panose="020B0604020202020204" pitchFamily="34" charset="0"/>
                  </a:endParaRPr>
                </a:p>
              </p:txBody>
            </p: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2689194" y="1037177"/>
                  <a:ext cx="0" cy="253812"/>
                </a:xfrm>
                <a:prstGeom prst="line">
                  <a:avLst/>
                </a:prstGeom>
                <a:ln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57"/>
              <p:cNvGrpSpPr>
                <a:grpSpLocks/>
              </p:cNvGrpSpPr>
              <p:nvPr/>
            </p:nvGrpSpPr>
            <p:grpSpPr bwMode="auto">
              <a:xfrm>
                <a:off x="712883" y="871240"/>
                <a:ext cx="215800" cy="215800"/>
                <a:chOff x="515183" y="750888"/>
                <a:chExt cx="215800" cy="215800"/>
              </a:xfrm>
            </p:grpSpPr>
            <p:sp>
              <p:nvSpPr>
                <p:cNvPr id="104" name="椭圆 103"/>
                <p:cNvSpPr/>
                <p:nvPr/>
              </p:nvSpPr>
              <p:spPr>
                <a:xfrm flipH="1">
                  <a:off x="515183" y="750888"/>
                  <a:ext cx="215800" cy="215800"/>
                </a:xfrm>
                <a:prstGeom prst="ellipse">
                  <a:avLst/>
                </a:prstGeom>
                <a:solidFill>
                  <a:srgbClr val="C00000"/>
                </a:solidFill>
                <a:ln w="38100" cap="sq">
                  <a:solidFill>
                    <a:srgbClr val="C8C6BD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5400000"/>
                  <a:lightRig rig="threePt" dir="t">
                    <a:rot lat="0" lon="0" rev="2100000"/>
                  </a:lightRig>
                </a:scene3d>
                <a:sp3d>
                  <a:bevelT w="25400" h="12700" prst="hardEdge"/>
                  <a:extrusionClr>
                    <a:srgbClr val="000000"/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Freeform 15"/>
                <p:cNvSpPr>
                  <a:spLocks noEditPoints="1"/>
                </p:cNvSpPr>
                <p:nvPr/>
              </p:nvSpPr>
              <p:spPr bwMode="auto">
                <a:xfrm>
                  <a:off x="568097" y="796563"/>
                  <a:ext cx="109973" cy="124451"/>
                </a:xfrm>
                <a:custGeom>
                  <a:avLst/>
                  <a:gdLst>
                    <a:gd name="T0" fmla="*/ 219 w 423"/>
                    <a:gd name="T1" fmla="*/ 319 h 526"/>
                    <a:gd name="T2" fmla="*/ 204 w 423"/>
                    <a:gd name="T3" fmla="*/ 375 h 526"/>
                    <a:gd name="T4" fmla="*/ 217 w 423"/>
                    <a:gd name="T5" fmla="*/ 318 h 526"/>
                    <a:gd name="T6" fmla="*/ 184 w 423"/>
                    <a:gd name="T7" fmla="*/ 258 h 526"/>
                    <a:gd name="T8" fmla="*/ 192 w 423"/>
                    <a:gd name="T9" fmla="*/ 232 h 526"/>
                    <a:gd name="T10" fmla="*/ 210 w 423"/>
                    <a:gd name="T11" fmla="*/ 227 h 526"/>
                    <a:gd name="T12" fmla="*/ 204 w 423"/>
                    <a:gd name="T13" fmla="*/ 278 h 526"/>
                    <a:gd name="T14" fmla="*/ 219 w 423"/>
                    <a:gd name="T15" fmla="*/ 285 h 526"/>
                    <a:gd name="T16" fmla="*/ 210 w 423"/>
                    <a:gd name="T17" fmla="*/ 227 h 526"/>
                    <a:gd name="T18" fmla="*/ 212 w 423"/>
                    <a:gd name="T19" fmla="*/ 526 h 526"/>
                    <a:gd name="T20" fmla="*/ 180 w 423"/>
                    <a:gd name="T21" fmla="*/ 91 h 526"/>
                    <a:gd name="T22" fmla="*/ 115 w 423"/>
                    <a:gd name="T23" fmla="*/ 0 h 526"/>
                    <a:gd name="T24" fmla="*/ 164 w 423"/>
                    <a:gd name="T25" fmla="*/ 0 h 526"/>
                    <a:gd name="T26" fmla="*/ 212 w 423"/>
                    <a:gd name="T27" fmla="*/ 0 h 526"/>
                    <a:gd name="T28" fmla="*/ 259 w 423"/>
                    <a:gd name="T29" fmla="*/ 0 h 526"/>
                    <a:gd name="T30" fmla="*/ 308 w 423"/>
                    <a:gd name="T31" fmla="*/ 0 h 526"/>
                    <a:gd name="T32" fmla="*/ 423 w 423"/>
                    <a:gd name="T33" fmla="*/ 397 h 526"/>
                    <a:gd name="T34" fmla="*/ 231 w 423"/>
                    <a:gd name="T35" fmla="*/ 291 h 526"/>
                    <a:gd name="T36" fmla="*/ 248 w 423"/>
                    <a:gd name="T37" fmla="*/ 241 h 526"/>
                    <a:gd name="T38" fmla="*/ 262 w 423"/>
                    <a:gd name="T39" fmla="*/ 219 h 526"/>
                    <a:gd name="T40" fmla="*/ 231 w 423"/>
                    <a:gd name="T41" fmla="*/ 182 h 526"/>
                    <a:gd name="T42" fmla="*/ 219 w 423"/>
                    <a:gd name="T43" fmla="*/ 204 h 526"/>
                    <a:gd name="T44" fmla="*/ 204 w 423"/>
                    <a:gd name="T45" fmla="*/ 204 h 526"/>
                    <a:gd name="T46" fmla="*/ 192 w 423"/>
                    <a:gd name="T47" fmla="*/ 182 h 526"/>
                    <a:gd name="T48" fmla="*/ 171 w 423"/>
                    <a:gd name="T49" fmla="*/ 219 h 526"/>
                    <a:gd name="T50" fmla="*/ 170 w 423"/>
                    <a:gd name="T51" fmla="*/ 290 h 526"/>
                    <a:gd name="T52" fmla="*/ 192 w 423"/>
                    <a:gd name="T53" fmla="*/ 373 h 526"/>
                    <a:gd name="T54" fmla="*/ 165 w 423"/>
                    <a:gd name="T55" fmla="*/ 357 h 526"/>
                    <a:gd name="T56" fmla="*/ 172 w 423"/>
                    <a:gd name="T57" fmla="*/ 391 h 526"/>
                    <a:gd name="T58" fmla="*/ 192 w 423"/>
                    <a:gd name="T59" fmla="*/ 421 h 526"/>
                    <a:gd name="T60" fmla="*/ 204 w 423"/>
                    <a:gd name="T61" fmla="*/ 399 h 526"/>
                    <a:gd name="T62" fmla="*/ 219 w 423"/>
                    <a:gd name="T63" fmla="*/ 421 h 526"/>
                    <a:gd name="T64" fmla="*/ 231 w 423"/>
                    <a:gd name="T65" fmla="*/ 395 h 526"/>
                    <a:gd name="T66" fmla="*/ 269 w 423"/>
                    <a:gd name="T67" fmla="*/ 352 h 526"/>
                    <a:gd name="T68" fmla="*/ 231 w 423"/>
                    <a:gd name="T69" fmla="*/ 326 h 526"/>
                    <a:gd name="T70" fmla="*/ 235 w 423"/>
                    <a:gd name="T71" fmla="*/ 364 h 526"/>
                    <a:gd name="T72" fmla="*/ 231 w 423"/>
                    <a:gd name="T73" fmla="*/ 326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23" h="526">
                      <a:moveTo>
                        <a:pt x="217" y="318"/>
                      </a:moveTo>
                      <a:cubicBezTo>
                        <a:pt x="218" y="319"/>
                        <a:pt x="218" y="319"/>
                        <a:pt x="219" y="319"/>
                      </a:cubicBezTo>
                      <a:cubicBezTo>
                        <a:pt x="219" y="374"/>
                        <a:pt x="219" y="374"/>
                        <a:pt x="219" y="374"/>
                      </a:cubicBezTo>
                      <a:cubicBezTo>
                        <a:pt x="214" y="375"/>
                        <a:pt x="209" y="376"/>
                        <a:pt x="204" y="375"/>
                      </a:cubicBezTo>
                      <a:cubicBezTo>
                        <a:pt x="204" y="312"/>
                        <a:pt x="204" y="312"/>
                        <a:pt x="204" y="312"/>
                      </a:cubicBezTo>
                      <a:cubicBezTo>
                        <a:pt x="208" y="314"/>
                        <a:pt x="213" y="316"/>
                        <a:pt x="217" y="318"/>
                      </a:cubicBezTo>
                      <a:close/>
                      <a:moveTo>
                        <a:pt x="188" y="235"/>
                      </a:moveTo>
                      <a:cubicBezTo>
                        <a:pt x="184" y="240"/>
                        <a:pt x="181" y="249"/>
                        <a:pt x="184" y="258"/>
                      </a:cubicBezTo>
                      <a:cubicBezTo>
                        <a:pt x="185" y="263"/>
                        <a:pt x="188" y="267"/>
                        <a:pt x="192" y="270"/>
                      </a:cubicBezTo>
                      <a:cubicBezTo>
                        <a:pt x="192" y="232"/>
                        <a:pt x="192" y="232"/>
                        <a:pt x="192" y="232"/>
                      </a:cubicBezTo>
                      <a:cubicBezTo>
                        <a:pt x="191" y="233"/>
                        <a:pt x="189" y="234"/>
                        <a:pt x="188" y="235"/>
                      </a:cubicBezTo>
                      <a:close/>
                      <a:moveTo>
                        <a:pt x="210" y="227"/>
                      </a:moveTo>
                      <a:cubicBezTo>
                        <a:pt x="208" y="227"/>
                        <a:pt x="206" y="227"/>
                        <a:pt x="204" y="227"/>
                      </a:cubicBezTo>
                      <a:cubicBezTo>
                        <a:pt x="204" y="278"/>
                        <a:pt x="204" y="278"/>
                        <a:pt x="204" y="278"/>
                      </a:cubicBezTo>
                      <a:cubicBezTo>
                        <a:pt x="209" y="280"/>
                        <a:pt x="213" y="282"/>
                        <a:pt x="218" y="284"/>
                      </a:cubicBezTo>
                      <a:cubicBezTo>
                        <a:pt x="218" y="285"/>
                        <a:pt x="219" y="285"/>
                        <a:pt x="219" y="285"/>
                      </a:cubicBezTo>
                      <a:cubicBezTo>
                        <a:pt x="219" y="227"/>
                        <a:pt x="219" y="227"/>
                        <a:pt x="219" y="227"/>
                      </a:cubicBezTo>
                      <a:cubicBezTo>
                        <a:pt x="216" y="227"/>
                        <a:pt x="213" y="227"/>
                        <a:pt x="210" y="227"/>
                      </a:cubicBezTo>
                      <a:close/>
                      <a:moveTo>
                        <a:pt x="423" y="397"/>
                      </a:moveTo>
                      <a:cubicBezTo>
                        <a:pt x="423" y="514"/>
                        <a:pt x="328" y="526"/>
                        <a:pt x="212" y="526"/>
                      </a:cubicBezTo>
                      <a:cubicBezTo>
                        <a:pt x="95" y="526"/>
                        <a:pt x="0" y="514"/>
                        <a:pt x="0" y="397"/>
                      </a:cubicBezTo>
                      <a:cubicBezTo>
                        <a:pt x="0" y="291"/>
                        <a:pt x="79" y="121"/>
                        <a:pt x="180" y="91"/>
                      </a:cubicBezTo>
                      <a:cubicBezTo>
                        <a:pt x="143" y="78"/>
                        <a:pt x="115" y="42"/>
                        <a:pt x="115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2" y="4"/>
                        <a:pt x="131" y="6"/>
                        <a:pt x="140" y="6"/>
                      </a:cubicBezTo>
                      <a:cubicBezTo>
                        <a:pt x="149" y="6"/>
                        <a:pt x="157" y="4"/>
                        <a:pt x="164" y="0"/>
                      </a:cubicBezTo>
                      <a:cubicBezTo>
                        <a:pt x="170" y="4"/>
                        <a:pt x="179" y="6"/>
                        <a:pt x="188" y="6"/>
                      </a:cubicBezTo>
                      <a:cubicBezTo>
                        <a:pt x="197" y="6"/>
                        <a:pt x="205" y="4"/>
                        <a:pt x="212" y="0"/>
                      </a:cubicBezTo>
                      <a:cubicBezTo>
                        <a:pt x="218" y="4"/>
                        <a:pt x="226" y="6"/>
                        <a:pt x="235" y="6"/>
                      </a:cubicBezTo>
                      <a:cubicBezTo>
                        <a:pt x="244" y="6"/>
                        <a:pt x="253" y="4"/>
                        <a:pt x="259" y="0"/>
                      </a:cubicBezTo>
                      <a:cubicBezTo>
                        <a:pt x="266" y="4"/>
                        <a:pt x="274" y="6"/>
                        <a:pt x="283" y="6"/>
                      </a:cubicBezTo>
                      <a:cubicBezTo>
                        <a:pt x="292" y="6"/>
                        <a:pt x="301" y="4"/>
                        <a:pt x="308" y="0"/>
                      </a:cubicBezTo>
                      <a:cubicBezTo>
                        <a:pt x="308" y="42"/>
                        <a:pt x="280" y="78"/>
                        <a:pt x="243" y="91"/>
                      </a:cubicBezTo>
                      <a:cubicBezTo>
                        <a:pt x="344" y="121"/>
                        <a:pt x="423" y="291"/>
                        <a:pt x="423" y="397"/>
                      </a:cubicBezTo>
                      <a:close/>
                      <a:moveTo>
                        <a:pt x="267" y="325"/>
                      </a:moveTo>
                      <a:cubicBezTo>
                        <a:pt x="261" y="308"/>
                        <a:pt x="247" y="299"/>
                        <a:pt x="231" y="291"/>
                      </a:cubicBezTo>
                      <a:cubicBezTo>
                        <a:pt x="231" y="230"/>
                        <a:pt x="231" y="230"/>
                        <a:pt x="231" y="230"/>
                      </a:cubicBezTo>
                      <a:cubicBezTo>
                        <a:pt x="237" y="233"/>
                        <a:pt x="243" y="237"/>
                        <a:pt x="248" y="241"/>
                      </a:cubicBezTo>
                      <a:cubicBezTo>
                        <a:pt x="250" y="242"/>
                        <a:pt x="251" y="243"/>
                        <a:pt x="253" y="244"/>
                      </a:cubicBezTo>
                      <a:cubicBezTo>
                        <a:pt x="256" y="235"/>
                        <a:pt x="259" y="227"/>
                        <a:pt x="262" y="219"/>
                      </a:cubicBezTo>
                      <a:cubicBezTo>
                        <a:pt x="253" y="213"/>
                        <a:pt x="243" y="208"/>
                        <a:pt x="231" y="205"/>
                      </a:cubicBezTo>
                      <a:cubicBezTo>
                        <a:pt x="231" y="182"/>
                        <a:pt x="231" y="182"/>
                        <a:pt x="231" y="182"/>
                      </a:cubicBezTo>
                      <a:cubicBezTo>
                        <a:pt x="219" y="182"/>
                        <a:pt x="219" y="182"/>
                        <a:pt x="219" y="182"/>
                      </a:cubicBezTo>
                      <a:cubicBezTo>
                        <a:pt x="219" y="204"/>
                        <a:pt x="219" y="204"/>
                        <a:pt x="219" y="204"/>
                      </a:cubicBezTo>
                      <a:cubicBezTo>
                        <a:pt x="215" y="204"/>
                        <a:pt x="212" y="204"/>
                        <a:pt x="207" y="204"/>
                      </a:cubicBezTo>
                      <a:cubicBezTo>
                        <a:pt x="206" y="204"/>
                        <a:pt x="205" y="204"/>
                        <a:pt x="204" y="204"/>
                      </a:cubicBezTo>
                      <a:cubicBezTo>
                        <a:pt x="204" y="182"/>
                        <a:pt x="204" y="182"/>
                        <a:pt x="204" y="182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207"/>
                        <a:pt x="192" y="207"/>
                        <a:pt x="192" y="207"/>
                      </a:cubicBezTo>
                      <a:cubicBezTo>
                        <a:pt x="184" y="209"/>
                        <a:pt x="177" y="214"/>
                        <a:pt x="171" y="219"/>
                      </a:cubicBezTo>
                      <a:cubicBezTo>
                        <a:pt x="163" y="227"/>
                        <a:pt x="156" y="238"/>
                        <a:pt x="156" y="254"/>
                      </a:cubicBezTo>
                      <a:cubicBezTo>
                        <a:pt x="156" y="270"/>
                        <a:pt x="161" y="281"/>
                        <a:pt x="170" y="290"/>
                      </a:cubicBezTo>
                      <a:cubicBezTo>
                        <a:pt x="177" y="296"/>
                        <a:pt x="184" y="301"/>
                        <a:pt x="192" y="305"/>
                      </a:cubicBezTo>
                      <a:cubicBezTo>
                        <a:pt x="192" y="373"/>
                        <a:pt x="192" y="373"/>
                        <a:pt x="192" y="373"/>
                      </a:cubicBezTo>
                      <a:cubicBezTo>
                        <a:pt x="183" y="370"/>
                        <a:pt x="176" y="364"/>
                        <a:pt x="169" y="359"/>
                      </a:cubicBezTo>
                      <a:cubicBezTo>
                        <a:pt x="168" y="358"/>
                        <a:pt x="167" y="357"/>
                        <a:pt x="165" y="357"/>
                      </a:cubicBezTo>
                      <a:cubicBezTo>
                        <a:pt x="161" y="365"/>
                        <a:pt x="157" y="373"/>
                        <a:pt x="153" y="381"/>
                      </a:cubicBezTo>
                      <a:cubicBezTo>
                        <a:pt x="159" y="385"/>
                        <a:pt x="165" y="388"/>
                        <a:pt x="172" y="391"/>
                      </a:cubicBezTo>
                      <a:cubicBezTo>
                        <a:pt x="178" y="394"/>
                        <a:pt x="185" y="396"/>
                        <a:pt x="192" y="397"/>
                      </a:cubicBezTo>
                      <a:cubicBezTo>
                        <a:pt x="192" y="421"/>
                        <a:pt x="192" y="421"/>
                        <a:pt x="192" y="421"/>
                      </a:cubicBezTo>
                      <a:cubicBezTo>
                        <a:pt x="204" y="421"/>
                        <a:pt x="204" y="421"/>
                        <a:pt x="204" y="421"/>
                      </a:cubicBezTo>
                      <a:cubicBezTo>
                        <a:pt x="204" y="399"/>
                        <a:pt x="204" y="399"/>
                        <a:pt x="204" y="399"/>
                      </a:cubicBezTo>
                      <a:cubicBezTo>
                        <a:pt x="209" y="399"/>
                        <a:pt x="214" y="398"/>
                        <a:pt x="219" y="398"/>
                      </a:cubicBezTo>
                      <a:cubicBezTo>
                        <a:pt x="219" y="421"/>
                        <a:pt x="219" y="421"/>
                        <a:pt x="219" y="421"/>
                      </a:cubicBezTo>
                      <a:cubicBezTo>
                        <a:pt x="231" y="421"/>
                        <a:pt x="231" y="421"/>
                        <a:pt x="231" y="421"/>
                      </a:cubicBezTo>
                      <a:cubicBezTo>
                        <a:pt x="231" y="395"/>
                        <a:pt x="231" y="395"/>
                        <a:pt x="231" y="395"/>
                      </a:cubicBezTo>
                      <a:cubicBezTo>
                        <a:pt x="236" y="393"/>
                        <a:pt x="241" y="391"/>
                        <a:pt x="245" y="388"/>
                      </a:cubicBezTo>
                      <a:cubicBezTo>
                        <a:pt x="257" y="381"/>
                        <a:pt x="266" y="369"/>
                        <a:pt x="269" y="352"/>
                      </a:cubicBezTo>
                      <a:cubicBezTo>
                        <a:pt x="271" y="343"/>
                        <a:pt x="270" y="333"/>
                        <a:pt x="267" y="325"/>
                      </a:cubicBezTo>
                      <a:close/>
                      <a:moveTo>
                        <a:pt x="231" y="326"/>
                      </a:moveTo>
                      <a:cubicBezTo>
                        <a:pt x="231" y="368"/>
                        <a:pt x="231" y="368"/>
                        <a:pt x="231" y="368"/>
                      </a:cubicBezTo>
                      <a:cubicBezTo>
                        <a:pt x="232" y="367"/>
                        <a:pt x="234" y="365"/>
                        <a:pt x="235" y="364"/>
                      </a:cubicBezTo>
                      <a:cubicBezTo>
                        <a:pt x="239" y="359"/>
                        <a:pt x="242" y="352"/>
                        <a:pt x="241" y="344"/>
                      </a:cubicBezTo>
                      <a:cubicBezTo>
                        <a:pt x="241" y="336"/>
                        <a:pt x="236" y="330"/>
                        <a:pt x="231" y="3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</a:ln>
                <a:effectLst>
                  <a:reflection blurRad="6350" stA="30000" endPos="10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4889540" y="2419259"/>
            <a:ext cx="4422588" cy="2564077"/>
            <a:chOff x="4889540" y="2419259"/>
            <a:chExt cx="4422588" cy="2564077"/>
          </a:xfrm>
        </p:grpSpPr>
        <p:grpSp>
          <p:nvGrpSpPr>
            <p:cNvPr id="49" name="组合 30"/>
            <p:cNvGrpSpPr>
              <a:grpSpLocks/>
            </p:cNvGrpSpPr>
            <p:nvPr/>
          </p:nvGrpSpPr>
          <p:grpSpPr bwMode="auto">
            <a:xfrm>
              <a:off x="4889540" y="2419259"/>
              <a:ext cx="4422588" cy="2564077"/>
              <a:chOff x="2741067" y="2177408"/>
              <a:chExt cx="3316824" cy="1923624"/>
            </a:xfrm>
          </p:grpSpPr>
          <p:sp>
            <p:nvSpPr>
              <p:cNvPr id="60" name="任意多边形 59"/>
              <p:cNvSpPr/>
              <p:nvPr/>
            </p:nvSpPr>
            <p:spPr bwMode="auto">
              <a:xfrm>
                <a:off x="4432054" y="2456890"/>
                <a:ext cx="944529" cy="670122"/>
              </a:xfrm>
              <a:custGeom>
                <a:avLst/>
                <a:gdLst>
                  <a:gd name="connsiteX0" fmla="*/ 5024 w 1175657"/>
                  <a:gd name="connsiteY0" fmla="*/ 487345 h 854110"/>
                  <a:gd name="connsiteX1" fmla="*/ 0 w 1175657"/>
                  <a:gd name="connsiteY1" fmla="*/ 854110 h 854110"/>
                  <a:gd name="connsiteX2" fmla="*/ 1165608 w 1175657"/>
                  <a:gd name="connsiteY2" fmla="*/ 316523 h 854110"/>
                  <a:gd name="connsiteX3" fmla="*/ 1175657 w 1175657"/>
                  <a:gd name="connsiteY3" fmla="*/ 0 h 854110"/>
                  <a:gd name="connsiteX4" fmla="*/ 989762 w 1175657"/>
                  <a:gd name="connsiteY4" fmla="*/ 40194 h 854110"/>
                  <a:gd name="connsiteX5" fmla="*/ 5024 w 1175657"/>
                  <a:gd name="connsiteY5" fmla="*/ 487345 h 854110"/>
                  <a:gd name="connsiteX0" fmla="*/ 5024 w 1175999"/>
                  <a:gd name="connsiteY0" fmla="*/ 483245 h 850010"/>
                  <a:gd name="connsiteX1" fmla="*/ 0 w 1175999"/>
                  <a:gd name="connsiteY1" fmla="*/ 850010 h 850010"/>
                  <a:gd name="connsiteX2" fmla="*/ 1165608 w 1175999"/>
                  <a:gd name="connsiteY2" fmla="*/ 312423 h 850010"/>
                  <a:gd name="connsiteX3" fmla="*/ 1175999 w 1175999"/>
                  <a:gd name="connsiteY3" fmla="*/ 0 h 850010"/>
                  <a:gd name="connsiteX4" fmla="*/ 989762 w 1175999"/>
                  <a:gd name="connsiteY4" fmla="*/ 36094 h 850010"/>
                  <a:gd name="connsiteX5" fmla="*/ 5024 w 1175999"/>
                  <a:gd name="connsiteY5" fmla="*/ 483245 h 850010"/>
                  <a:gd name="connsiteX0" fmla="*/ 5024 w 1180441"/>
                  <a:gd name="connsiteY0" fmla="*/ 483245 h 850010"/>
                  <a:gd name="connsiteX1" fmla="*/ 0 w 1180441"/>
                  <a:gd name="connsiteY1" fmla="*/ 850010 h 850010"/>
                  <a:gd name="connsiteX2" fmla="*/ 1165608 w 1180441"/>
                  <a:gd name="connsiteY2" fmla="*/ 312423 h 850010"/>
                  <a:gd name="connsiteX3" fmla="*/ 1180441 w 1180441"/>
                  <a:gd name="connsiteY3" fmla="*/ 0 h 850010"/>
                  <a:gd name="connsiteX4" fmla="*/ 989762 w 1180441"/>
                  <a:gd name="connsiteY4" fmla="*/ 36094 h 850010"/>
                  <a:gd name="connsiteX5" fmla="*/ 5024 w 1180441"/>
                  <a:gd name="connsiteY5" fmla="*/ 483245 h 850010"/>
                  <a:gd name="connsiteX0" fmla="*/ 5024 w 1193084"/>
                  <a:gd name="connsiteY0" fmla="*/ 479145 h 845910"/>
                  <a:gd name="connsiteX1" fmla="*/ 0 w 1193084"/>
                  <a:gd name="connsiteY1" fmla="*/ 845910 h 845910"/>
                  <a:gd name="connsiteX2" fmla="*/ 1165608 w 1193084"/>
                  <a:gd name="connsiteY2" fmla="*/ 308323 h 845910"/>
                  <a:gd name="connsiteX3" fmla="*/ 1193084 w 1193084"/>
                  <a:gd name="connsiteY3" fmla="*/ 0 h 845910"/>
                  <a:gd name="connsiteX4" fmla="*/ 989762 w 1193084"/>
                  <a:gd name="connsiteY4" fmla="*/ 31994 h 845910"/>
                  <a:gd name="connsiteX5" fmla="*/ 5024 w 1193084"/>
                  <a:gd name="connsiteY5" fmla="*/ 479145 h 845910"/>
                  <a:gd name="connsiteX0" fmla="*/ 5024 w 1193084"/>
                  <a:gd name="connsiteY0" fmla="*/ 479145 h 845910"/>
                  <a:gd name="connsiteX1" fmla="*/ 0 w 1193084"/>
                  <a:gd name="connsiteY1" fmla="*/ 845910 h 845910"/>
                  <a:gd name="connsiteX2" fmla="*/ 1178251 w 1193084"/>
                  <a:gd name="connsiteY2" fmla="*/ 306956 h 845910"/>
                  <a:gd name="connsiteX3" fmla="*/ 1193084 w 1193084"/>
                  <a:gd name="connsiteY3" fmla="*/ 0 h 845910"/>
                  <a:gd name="connsiteX4" fmla="*/ 989762 w 1193084"/>
                  <a:gd name="connsiteY4" fmla="*/ 31994 h 845910"/>
                  <a:gd name="connsiteX5" fmla="*/ 5024 w 1193084"/>
                  <a:gd name="connsiteY5" fmla="*/ 479145 h 84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3084" h="845910">
                    <a:moveTo>
                      <a:pt x="5024" y="479145"/>
                    </a:moveTo>
                    <a:cubicBezTo>
                      <a:pt x="3349" y="601400"/>
                      <a:pt x="1675" y="723655"/>
                      <a:pt x="0" y="845910"/>
                    </a:cubicBezTo>
                    <a:lnTo>
                      <a:pt x="1178251" y="306956"/>
                    </a:lnTo>
                    <a:lnTo>
                      <a:pt x="1193084" y="0"/>
                    </a:lnTo>
                    <a:cubicBezTo>
                      <a:pt x="1017371" y="41345"/>
                      <a:pt x="1063331" y="31994"/>
                      <a:pt x="989762" y="31994"/>
                    </a:cubicBezTo>
                    <a:lnTo>
                      <a:pt x="5024" y="479145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chemeClr val="tx1">
                      <a:lumMod val="85000"/>
                      <a:lumOff val="1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67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 bwMode="auto">
              <a:xfrm>
                <a:off x="3347830" y="2493414"/>
                <a:ext cx="1092161" cy="633598"/>
              </a:xfrm>
              <a:custGeom>
                <a:avLst/>
                <a:gdLst>
                  <a:gd name="connsiteX0" fmla="*/ 1381648 w 1381648"/>
                  <a:gd name="connsiteY0" fmla="*/ 442127 h 803868"/>
                  <a:gd name="connsiteX1" fmla="*/ 1376624 w 1381648"/>
                  <a:gd name="connsiteY1" fmla="*/ 803868 h 803868"/>
                  <a:gd name="connsiteX2" fmla="*/ 25120 w 1381648"/>
                  <a:gd name="connsiteY2" fmla="*/ 321547 h 803868"/>
                  <a:gd name="connsiteX3" fmla="*/ 0 w 1381648"/>
                  <a:gd name="connsiteY3" fmla="*/ 0 h 803868"/>
                  <a:gd name="connsiteX4" fmla="*/ 145701 w 1381648"/>
                  <a:gd name="connsiteY4" fmla="*/ 20097 h 803868"/>
                  <a:gd name="connsiteX5" fmla="*/ 1381648 w 1381648"/>
                  <a:gd name="connsiteY5" fmla="*/ 442127 h 803868"/>
                  <a:gd name="connsiteX0" fmla="*/ 1365588 w 1365588"/>
                  <a:gd name="connsiteY0" fmla="*/ 436318 h 798059"/>
                  <a:gd name="connsiteX1" fmla="*/ 1360564 w 1365588"/>
                  <a:gd name="connsiteY1" fmla="*/ 798059 h 798059"/>
                  <a:gd name="connsiteX2" fmla="*/ 9060 w 1365588"/>
                  <a:gd name="connsiteY2" fmla="*/ 315738 h 798059"/>
                  <a:gd name="connsiteX3" fmla="*/ 0 w 1365588"/>
                  <a:gd name="connsiteY3" fmla="*/ 0 h 798059"/>
                  <a:gd name="connsiteX4" fmla="*/ 129641 w 1365588"/>
                  <a:gd name="connsiteY4" fmla="*/ 14288 h 798059"/>
                  <a:gd name="connsiteX5" fmla="*/ 1365588 w 1365588"/>
                  <a:gd name="connsiteY5" fmla="*/ 436318 h 798059"/>
                  <a:gd name="connsiteX0" fmla="*/ 1378231 w 1378231"/>
                  <a:gd name="connsiteY0" fmla="*/ 430509 h 792250"/>
                  <a:gd name="connsiteX1" fmla="*/ 1373207 w 1378231"/>
                  <a:gd name="connsiteY1" fmla="*/ 792250 h 792250"/>
                  <a:gd name="connsiteX2" fmla="*/ 21703 w 1378231"/>
                  <a:gd name="connsiteY2" fmla="*/ 309929 h 792250"/>
                  <a:gd name="connsiteX3" fmla="*/ 0 w 1378231"/>
                  <a:gd name="connsiteY3" fmla="*/ 0 h 792250"/>
                  <a:gd name="connsiteX4" fmla="*/ 142284 w 1378231"/>
                  <a:gd name="connsiteY4" fmla="*/ 8479 h 792250"/>
                  <a:gd name="connsiteX5" fmla="*/ 1378231 w 1378231"/>
                  <a:gd name="connsiteY5" fmla="*/ 430509 h 792250"/>
                  <a:gd name="connsiteX0" fmla="*/ 1382673 w 1382673"/>
                  <a:gd name="connsiteY0" fmla="*/ 437001 h 798742"/>
                  <a:gd name="connsiteX1" fmla="*/ 1377649 w 1382673"/>
                  <a:gd name="connsiteY1" fmla="*/ 798742 h 798742"/>
                  <a:gd name="connsiteX2" fmla="*/ 26145 w 1382673"/>
                  <a:gd name="connsiteY2" fmla="*/ 316421 h 798742"/>
                  <a:gd name="connsiteX3" fmla="*/ 0 w 1382673"/>
                  <a:gd name="connsiteY3" fmla="*/ 0 h 798742"/>
                  <a:gd name="connsiteX4" fmla="*/ 146726 w 1382673"/>
                  <a:gd name="connsiteY4" fmla="*/ 14971 h 798742"/>
                  <a:gd name="connsiteX5" fmla="*/ 1382673 w 1382673"/>
                  <a:gd name="connsiteY5" fmla="*/ 437001 h 798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2673" h="798742">
                    <a:moveTo>
                      <a:pt x="1382673" y="437001"/>
                    </a:moveTo>
                    <a:cubicBezTo>
                      <a:pt x="1380998" y="557581"/>
                      <a:pt x="1379324" y="678162"/>
                      <a:pt x="1377649" y="798742"/>
                    </a:cubicBezTo>
                    <a:lnTo>
                      <a:pt x="26145" y="316421"/>
                    </a:lnTo>
                    <a:lnTo>
                      <a:pt x="0" y="0"/>
                    </a:lnTo>
                    <a:lnTo>
                      <a:pt x="146726" y="14971"/>
                    </a:lnTo>
                    <a:lnTo>
                      <a:pt x="1382673" y="437001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chemeClr val="tx1">
                      <a:lumMod val="85000"/>
                      <a:lumOff val="1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67000">
                    <a:schemeClr val="tx1">
                      <a:lumMod val="50000"/>
                      <a:lumOff val="50000"/>
                    </a:schemeClr>
                  </a:gs>
                </a:gsLst>
                <a:lin ang="13500000" scaled="1"/>
                <a:tileRect/>
              </a:gra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19"/>
              <p:cNvSpPr>
                <a:spLocks noChangeArrowheads="1"/>
              </p:cNvSpPr>
              <p:nvPr/>
            </p:nvSpPr>
            <p:spPr bwMode="auto">
              <a:xfrm>
                <a:off x="3348279" y="2497242"/>
                <a:ext cx="1091826" cy="350413"/>
              </a:xfrm>
              <a:custGeom>
                <a:avLst/>
                <a:gdLst>
                  <a:gd name="T0" fmla="*/ 0 w 1379672"/>
                  <a:gd name="T1" fmla="*/ 0 h 442800"/>
                  <a:gd name="T2" fmla="*/ 212225 w 1379672"/>
                  <a:gd name="T3" fmla="*/ 68106 h 442800"/>
                  <a:gd name="T4" fmla="*/ 0 60000 65536"/>
                  <a:gd name="T5" fmla="*/ 0 60000 65536"/>
                  <a:gd name="T6" fmla="*/ 0 w 1379672"/>
                  <a:gd name="T7" fmla="*/ 0 h 442800"/>
                  <a:gd name="T8" fmla="*/ 1379672 w 1379672"/>
                  <a:gd name="T9" fmla="*/ 442800 h 44280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79672" h="442800">
                    <a:moveTo>
                      <a:pt x="0" y="0"/>
                    </a:moveTo>
                    <a:lnTo>
                      <a:pt x="1379672" y="442800"/>
                    </a:lnTo>
                  </a:path>
                </a:pathLst>
              </a:cu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任意多边形 20"/>
              <p:cNvSpPr>
                <a:spLocks noChangeArrowheads="1"/>
              </p:cNvSpPr>
              <p:nvPr/>
            </p:nvSpPr>
            <p:spPr bwMode="auto">
              <a:xfrm>
                <a:off x="4437625" y="2455995"/>
                <a:ext cx="937189" cy="395801"/>
              </a:xfrm>
              <a:custGeom>
                <a:avLst/>
                <a:gdLst>
                  <a:gd name="T0" fmla="*/ 0 w 1184267"/>
                  <a:gd name="T1" fmla="*/ 76928 h 500154"/>
                  <a:gd name="T2" fmla="*/ 182167 w 1184267"/>
                  <a:gd name="T3" fmla="*/ 0 h 500154"/>
                  <a:gd name="T4" fmla="*/ 0 60000 65536"/>
                  <a:gd name="T5" fmla="*/ 0 60000 65536"/>
                  <a:gd name="T6" fmla="*/ 0 w 1184267"/>
                  <a:gd name="T7" fmla="*/ 0 h 500154"/>
                  <a:gd name="T8" fmla="*/ 1184267 w 1184267"/>
                  <a:gd name="T9" fmla="*/ 500154 h 5001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84267" h="500154">
                    <a:moveTo>
                      <a:pt x="0" y="500154"/>
                    </a:moveTo>
                    <a:lnTo>
                      <a:pt x="1184267" y="0"/>
                    </a:lnTo>
                  </a:path>
                </a:pathLst>
              </a:cu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0" name="组合 29"/>
              <p:cNvGrpSpPr>
                <a:grpSpLocks/>
              </p:cNvGrpSpPr>
              <p:nvPr/>
            </p:nvGrpSpPr>
            <p:grpSpPr bwMode="auto">
              <a:xfrm>
                <a:off x="2741067" y="2177408"/>
                <a:ext cx="3316824" cy="1923624"/>
                <a:chOff x="2741067" y="2177408"/>
                <a:chExt cx="3316824" cy="1923624"/>
              </a:xfrm>
            </p:grpSpPr>
            <p:grpSp>
              <p:nvGrpSpPr>
                <p:cNvPr id="71" name="组合 28"/>
                <p:cNvGrpSpPr>
                  <a:grpSpLocks/>
                </p:cNvGrpSpPr>
                <p:nvPr/>
              </p:nvGrpSpPr>
              <p:grpSpPr bwMode="auto">
                <a:xfrm>
                  <a:off x="2741067" y="2177408"/>
                  <a:ext cx="3316824" cy="1923624"/>
                  <a:chOff x="2741067" y="2177408"/>
                  <a:chExt cx="3316824" cy="1923624"/>
                </a:xfrm>
              </p:grpSpPr>
              <p:sp>
                <p:nvSpPr>
                  <p:cNvPr id="74" name="任意多边形 73"/>
                  <p:cNvSpPr/>
                  <p:nvPr/>
                </p:nvSpPr>
                <p:spPr bwMode="auto">
                  <a:xfrm>
                    <a:off x="3343068" y="2177408"/>
                    <a:ext cx="2031928" cy="671711"/>
                  </a:xfrm>
                  <a:custGeom>
                    <a:avLst/>
                    <a:gdLst>
                      <a:gd name="connsiteX0" fmla="*/ 1386673 w 2567354"/>
                      <a:gd name="connsiteY0" fmla="*/ 847411 h 847411"/>
                      <a:gd name="connsiteX1" fmla="*/ 2567354 w 2567354"/>
                      <a:gd name="connsiteY1" fmla="*/ 350017 h 847411"/>
                      <a:gd name="connsiteX2" fmla="*/ 2471895 w 2567354"/>
                      <a:gd name="connsiteY2" fmla="*/ 289727 h 847411"/>
                      <a:gd name="connsiteX3" fmla="*/ 2225710 w 2567354"/>
                      <a:gd name="connsiteY3" fmla="*/ 174171 h 847411"/>
                      <a:gd name="connsiteX4" fmla="*/ 1929284 w 2567354"/>
                      <a:gd name="connsiteY4" fmla="*/ 78712 h 847411"/>
                      <a:gd name="connsiteX5" fmla="*/ 1567543 w 2567354"/>
                      <a:gd name="connsiteY5" fmla="*/ 18422 h 847411"/>
                      <a:gd name="connsiteX6" fmla="*/ 1240972 w 2567354"/>
                      <a:gd name="connsiteY6" fmla="*/ 3349 h 847411"/>
                      <a:gd name="connsiteX7" fmla="*/ 874207 w 2567354"/>
                      <a:gd name="connsiteY7" fmla="*/ 38518 h 847411"/>
                      <a:gd name="connsiteX8" fmla="*/ 522515 w 2567354"/>
                      <a:gd name="connsiteY8" fmla="*/ 123929 h 847411"/>
                      <a:gd name="connsiteX9" fmla="*/ 276330 w 2567354"/>
                      <a:gd name="connsiteY9" fmla="*/ 229437 h 847411"/>
                      <a:gd name="connsiteX10" fmla="*/ 85411 w 2567354"/>
                      <a:gd name="connsiteY10" fmla="*/ 344993 h 847411"/>
                      <a:gd name="connsiteX11" fmla="*/ 0 w 2567354"/>
                      <a:gd name="connsiteY11" fmla="*/ 405283 h 847411"/>
                      <a:gd name="connsiteX12" fmla="*/ 1386673 w 2567354"/>
                      <a:gd name="connsiteY12" fmla="*/ 847411 h 847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67354" h="847411">
                        <a:moveTo>
                          <a:pt x="1386673" y="847411"/>
                        </a:moveTo>
                        <a:lnTo>
                          <a:pt x="2567354" y="350017"/>
                        </a:lnTo>
                        <a:cubicBezTo>
                          <a:pt x="2535534" y="329920"/>
                          <a:pt x="2528836" y="319035"/>
                          <a:pt x="2471895" y="289727"/>
                        </a:cubicBezTo>
                        <a:cubicBezTo>
                          <a:pt x="2414954" y="260419"/>
                          <a:pt x="2316145" y="209340"/>
                          <a:pt x="2225710" y="174171"/>
                        </a:cubicBezTo>
                        <a:cubicBezTo>
                          <a:pt x="2135275" y="139002"/>
                          <a:pt x="2038979" y="104670"/>
                          <a:pt x="1929284" y="78712"/>
                        </a:cubicBezTo>
                        <a:cubicBezTo>
                          <a:pt x="1819590" y="52754"/>
                          <a:pt x="1682262" y="30983"/>
                          <a:pt x="1567543" y="18422"/>
                        </a:cubicBezTo>
                        <a:cubicBezTo>
                          <a:pt x="1452824" y="5862"/>
                          <a:pt x="1356528" y="0"/>
                          <a:pt x="1240972" y="3349"/>
                        </a:cubicBezTo>
                        <a:cubicBezTo>
                          <a:pt x="1125416" y="6698"/>
                          <a:pt x="993950" y="18421"/>
                          <a:pt x="874207" y="38518"/>
                        </a:cubicBezTo>
                        <a:cubicBezTo>
                          <a:pt x="754464" y="58615"/>
                          <a:pt x="622161" y="92109"/>
                          <a:pt x="522515" y="123929"/>
                        </a:cubicBezTo>
                        <a:cubicBezTo>
                          <a:pt x="422869" y="155749"/>
                          <a:pt x="349181" y="192593"/>
                          <a:pt x="276330" y="229437"/>
                        </a:cubicBezTo>
                        <a:cubicBezTo>
                          <a:pt x="203479" y="266281"/>
                          <a:pt x="131466" y="315685"/>
                          <a:pt x="85411" y="344993"/>
                        </a:cubicBezTo>
                        <a:cubicBezTo>
                          <a:pt x="39356" y="374301"/>
                          <a:pt x="19678" y="389792"/>
                          <a:pt x="0" y="405283"/>
                        </a:cubicBezTo>
                        <a:lnTo>
                          <a:pt x="1386673" y="84741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5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  <a:gs pos="67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16200000" scaled="1"/>
                    <a:tileRect/>
                  </a:gradFill>
                  <a:ln w="3175"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4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5" name="任意多边形 25"/>
                  <p:cNvSpPr>
                    <a:spLocks noChangeArrowheads="1"/>
                  </p:cNvSpPr>
                  <p:nvPr/>
                </p:nvSpPr>
                <p:spPr bwMode="auto">
                  <a:xfrm>
                    <a:off x="3353344" y="2495582"/>
                    <a:ext cx="1850093" cy="350619"/>
                  </a:xfrm>
                  <a:custGeom>
                    <a:avLst/>
                    <a:gdLst>
                      <a:gd name="T0" fmla="*/ 0 w 2337848"/>
                      <a:gd name="T1" fmla="*/ 0 h 443060"/>
                      <a:gd name="T2" fmla="*/ 134855 w 2337848"/>
                      <a:gd name="T3" fmla="*/ 27549 h 443060"/>
                      <a:gd name="T4" fmla="*/ 217507 w 2337848"/>
                      <a:gd name="T5" fmla="*/ 31174 h 443060"/>
                      <a:gd name="T6" fmla="*/ 305235 w 2337848"/>
                      <a:gd name="T7" fmla="*/ 22474 h 443060"/>
                      <a:gd name="T8" fmla="*/ 359612 w 2337848"/>
                      <a:gd name="T9" fmla="*/ 5800 h 443060"/>
                      <a:gd name="T10" fmla="*/ 212433 w 2337848"/>
                      <a:gd name="T11" fmla="*/ 68147 h 443060"/>
                      <a:gd name="T12" fmla="*/ 0 w 2337848"/>
                      <a:gd name="T13" fmla="*/ 0 h 44306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337848"/>
                      <a:gd name="T22" fmla="*/ 0 h 443060"/>
                      <a:gd name="T23" fmla="*/ 2337848 w 2337848"/>
                      <a:gd name="T24" fmla="*/ 443060 h 44306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337848" h="443060">
                        <a:moveTo>
                          <a:pt x="0" y="0"/>
                        </a:moveTo>
                        <a:cubicBezTo>
                          <a:pt x="320511" y="72665"/>
                          <a:pt x="641023" y="145331"/>
                          <a:pt x="876693" y="179110"/>
                        </a:cubicBezTo>
                        <a:cubicBezTo>
                          <a:pt x="1112363" y="212889"/>
                          <a:pt x="1229413" y="208176"/>
                          <a:pt x="1414021" y="202677"/>
                        </a:cubicBezTo>
                        <a:cubicBezTo>
                          <a:pt x="1598629" y="197178"/>
                          <a:pt x="1830372" y="173611"/>
                          <a:pt x="1984343" y="146116"/>
                        </a:cubicBezTo>
                        <a:cubicBezTo>
                          <a:pt x="2138314" y="118621"/>
                          <a:pt x="2280502" y="55775"/>
                          <a:pt x="2337848" y="37707"/>
                        </a:cubicBezTo>
                        <a:lnTo>
                          <a:pt x="1381027" y="44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196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76" name="组合 29"/>
                  <p:cNvGrpSpPr>
                    <a:grpSpLocks/>
                  </p:cNvGrpSpPr>
                  <p:nvPr/>
                </p:nvGrpSpPr>
                <p:grpSpPr bwMode="auto">
                  <a:xfrm>
                    <a:off x="4555957" y="2447020"/>
                    <a:ext cx="1501934" cy="1054496"/>
                    <a:chOff x="4828234" y="2743200"/>
                    <a:chExt cx="1896625" cy="1332442"/>
                  </a:xfrm>
                </p:grpSpPr>
                <p:sp>
                  <p:nvSpPr>
                    <p:cNvPr id="93" name="任意多边形 92"/>
                    <p:cNvSpPr/>
                    <p:nvPr/>
                  </p:nvSpPr>
                  <p:spPr bwMode="auto">
                    <a:xfrm>
                      <a:off x="6331585" y="3431871"/>
                      <a:ext cx="370851" cy="628042"/>
                    </a:xfrm>
                    <a:custGeom>
                      <a:avLst/>
                      <a:gdLst>
                        <a:gd name="connsiteX0" fmla="*/ 85411 w 376814"/>
                        <a:gd name="connsiteY0" fmla="*/ 296426 h 633046"/>
                        <a:gd name="connsiteX1" fmla="*/ 0 w 376814"/>
                        <a:gd name="connsiteY1" fmla="*/ 633046 h 633046"/>
                        <a:gd name="connsiteX2" fmla="*/ 90436 w 376814"/>
                        <a:gd name="connsiteY2" fmla="*/ 577780 h 633046"/>
                        <a:gd name="connsiteX3" fmla="*/ 195943 w 376814"/>
                        <a:gd name="connsiteY3" fmla="*/ 507441 h 633046"/>
                        <a:gd name="connsiteX4" fmla="*/ 276330 w 376814"/>
                        <a:gd name="connsiteY4" fmla="*/ 391885 h 633046"/>
                        <a:gd name="connsiteX5" fmla="*/ 346668 w 376814"/>
                        <a:gd name="connsiteY5" fmla="*/ 140677 h 633046"/>
                        <a:gd name="connsiteX6" fmla="*/ 376814 w 376814"/>
                        <a:gd name="connsiteY6" fmla="*/ 0 h 633046"/>
                        <a:gd name="connsiteX7" fmla="*/ 221064 w 376814"/>
                        <a:gd name="connsiteY7" fmla="*/ 155749 h 633046"/>
                        <a:gd name="connsiteX8" fmla="*/ 85411 w 376814"/>
                        <a:gd name="connsiteY8" fmla="*/ 296426 h 633046"/>
                        <a:gd name="connsiteX0" fmla="*/ 80951 w 372354"/>
                        <a:gd name="connsiteY0" fmla="*/ 296426 h 619664"/>
                        <a:gd name="connsiteX1" fmla="*/ 0 w 372354"/>
                        <a:gd name="connsiteY1" fmla="*/ 619664 h 619664"/>
                        <a:gd name="connsiteX2" fmla="*/ 85976 w 372354"/>
                        <a:gd name="connsiteY2" fmla="*/ 577780 h 619664"/>
                        <a:gd name="connsiteX3" fmla="*/ 191483 w 372354"/>
                        <a:gd name="connsiteY3" fmla="*/ 507441 h 619664"/>
                        <a:gd name="connsiteX4" fmla="*/ 271870 w 372354"/>
                        <a:gd name="connsiteY4" fmla="*/ 391885 h 619664"/>
                        <a:gd name="connsiteX5" fmla="*/ 342208 w 372354"/>
                        <a:gd name="connsiteY5" fmla="*/ 140677 h 619664"/>
                        <a:gd name="connsiteX6" fmla="*/ 372354 w 372354"/>
                        <a:gd name="connsiteY6" fmla="*/ 0 h 619664"/>
                        <a:gd name="connsiteX7" fmla="*/ 216604 w 372354"/>
                        <a:gd name="connsiteY7" fmla="*/ 155749 h 619664"/>
                        <a:gd name="connsiteX8" fmla="*/ 80951 w 372354"/>
                        <a:gd name="connsiteY8" fmla="*/ 296426 h 619664"/>
                        <a:gd name="connsiteX0" fmla="*/ 77819 w 369222"/>
                        <a:gd name="connsiteY0" fmla="*/ 296426 h 629059"/>
                        <a:gd name="connsiteX1" fmla="*/ 0 w 369222"/>
                        <a:gd name="connsiteY1" fmla="*/ 629059 h 629059"/>
                        <a:gd name="connsiteX2" fmla="*/ 82844 w 369222"/>
                        <a:gd name="connsiteY2" fmla="*/ 577780 h 629059"/>
                        <a:gd name="connsiteX3" fmla="*/ 188351 w 369222"/>
                        <a:gd name="connsiteY3" fmla="*/ 507441 h 629059"/>
                        <a:gd name="connsiteX4" fmla="*/ 268738 w 369222"/>
                        <a:gd name="connsiteY4" fmla="*/ 391885 h 629059"/>
                        <a:gd name="connsiteX5" fmla="*/ 339076 w 369222"/>
                        <a:gd name="connsiteY5" fmla="*/ 140677 h 629059"/>
                        <a:gd name="connsiteX6" fmla="*/ 369222 w 369222"/>
                        <a:gd name="connsiteY6" fmla="*/ 0 h 629059"/>
                        <a:gd name="connsiteX7" fmla="*/ 213472 w 369222"/>
                        <a:gd name="connsiteY7" fmla="*/ 155749 h 629059"/>
                        <a:gd name="connsiteX8" fmla="*/ 77819 w 369222"/>
                        <a:gd name="connsiteY8" fmla="*/ 296426 h 6290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69222" h="629059">
                          <a:moveTo>
                            <a:pt x="77819" y="296426"/>
                          </a:moveTo>
                          <a:lnTo>
                            <a:pt x="0" y="629059"/>
                          </a:lnTo>
                          <a:cubicBezTo>
                            <a:pt x="30145" y="610637"/>
                            <a:pt x="51452" y="598050"/>
                            <a:pt x="82844" y="577780"/>
                          </a:cubicBezTo>
                          <a:cubicBezTo>
                            <a:pt x="114236" y="557510"/>
                            <a:pt x="157369" y="538424"/>
                            <a:pt x="188351" y="507441"/>
                          </a:cubicBezTo>
                          <a:cubicBezTo>
                            <a:pt x="219333" y="476459"/>
                            <a:pt x="243617" y="453012"/>
                            <a:pt x="268738" y="391885"/>
                          </a:cubicBezTo>
                          <a:cubicBezTo>
                            <a:pt x="293859" y="330758"/>
                            <a:pt x="322329" y="205991"/>
                            <a:pt x="339076" y="140677"/>
                          </a:cubicBezTo>
                          <a:cubicBezTo>
                            <a:pt x="355823" y="75363"/>
                            <a:pt x="362522" y="37681"/>
                            <a:pt x="369222" y="0"/>
                          </a:cubicBezTo>
                          <a:lnTo>
                            <a:pt x="213472" y="155749"/>
                          </a:lnTo>
                          <a:lnTo>
                            <a:pt x="77819" y="296426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C0000"/>
                        </a:gs>
                        <a:gs pos="100000">
                          <a:srgbClr val="C00000">
                            <a:shade val="675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94" name="任意多边形 93"/>
                    <p:cNvSpPr/>
                    <p:nvPr/>
                  </p:nvSpPr>
                  <p:spPr bwMode="auto">
                    <a:xfrm>
                      <a:off x="4828130" y="3227206"/>
                      <a:ext cx="1581634" cy="830702"/>
                    </a:xfrm>
                    <a:custGeom>
                      <a:avLst/>
                      <a:gdLst>
                        <a:gd name="connsiteX0" fmla="*/ 1502229 w 1582615"/>
                        <a:gd name="connsiteY0" fmla="*/ 828989 h 828989"/>
                        <a:gd name="connsiteX1" fmla="*/ 0 w 1582615"/>
                        <a:gd name="connsiteY1" fmla="*/ 291403 h 828989"/>
                        <a:gd name="connsiteX2" fmla="*/ 45218 w 1582615"/>
                        <a:gd name="connsiteY2" fmla="*/ 316523 h 828989"/>
                        <a:gd name="connsiteX3" fmla="*/ 50242 w 1582615"/>
                        <a:gd name="connsiteY3" fmla="*/ 0 h 828989"/>
                        <a:gd name="connsiteX4" fmla="*/ 291402 w 1582615"/>
                        <a:gd name="connsiteY4" fmla="*/ 50242 h 828989"/>
                        <a:gd name="connsiteX5" fmla="*/ 1582615 w 1582615"/>
                        <a:gd name="connsiteY5" fmla="*/ 497394 h 828989"/>
                        <a:gd name="connsiteX6" fmla="*/ 1582615 w 1582615"/>
                        <a:gd name="connsiteY6" fmla="*/ 502418 h 828989"/>
                        <a:gd name="connsiteX7" fmla="*/ 1502229 w 1582615"/>
                        <a:gd name="connsiteY7" fmla="*/ 828989 h 828989"/>
                        <a:gd name="connsiteX0" fmla="*/ 1502229 w 1603118"/>
                        <a:gd name="connsiteY0" fmla="*/ 828989 h 828989"/>
                        <a:gd name="connsiteX1" fmla="*/ 0 w 1603118"/>
                        <a:gd name="connsiteY1" fmla="*/ 291403 h 828989"/>
                        <a:gd name="connsiteX2" fmla="*/ 45218 w 1603118"/>
                        <a:gd name="connsiteY2" fmla="*/ 316523 h 828989"/>
                        <a:gd name="connsiteX3" fmla="*/ 50242 w 1603118"/>
                        <a:gd name="connsiteY3" fmla="*/ 0 h 828989"/>
                        <a:gd name="connsiteX4" fmla="*/ 291402 w 1603118"/>
                        <a:gd name="connsiteY4" fmla="*/ 50242 h 828989"/>
                        <a:gd name="connsiteX5" fmla="*/ 1582615 w 1603118"/>
                        <a:gd name="connsiteY5" fmla="*/ 497394 h 828989"/>
                        <a:gd name="connsiteX6" fmla="*/ 1603118 w 1603118"/>
                        <a:gd name="connsiteY6" fmla="*/ 510619 h 828989"/>
                        <a:gd name="connsiteX7" fmla="*/ 1502229 w 1603118"/>
                        <a:gd name="connsiteY7" fmla="*/ 828989 h 828989"/>
                        <a:gd name="connsiteX0" fmla="*/ 1510430 w 1603118"/>
                        <a:gd name="connsiteY0" fmla="*/ 841291 h 841291"/>
                        <a:gd name="connsiteX1" fmla="*/ 0 w 1603118"/>
                        <a:gd name="connsiteY1" fmla="*/ 291403 h 841291"/>
                        <a:gd name="connsiteX2" fmla="*/ 45218 w 1603118"/>
                        <a:gd name="connsiteY2" fmla="*/ 316523 h 841291"/>
                        <a:gd name="connsiteX3" fmla="*/ 50242 w 1603118"/>
                        <a:gd name="connsiteY3" fmla="*/ 0 h 841291"/>
                        <a:gd name="connsiteX4" fmla="*/ 291402 w 1603118"/>
                        <a:gd name="connsiteY4" fmla="*/ 50242 h 841291"/>
                        <a:gd name="connsiteX5" fmla="*/ 1582615 w 1603118"/>
                        <a:gd name="connsiteY5" fmla="*/ 497394 h 841291"/>
                        <a:gd name="connsiteX6" fmla="*/ 1603118 w 1603118"/>
                        <a:gd name="connsiteY6" fmla="*/ 510619 h 841291"/>
                        <a:gd name="connsiteX7" fmla="*/ 1510430 w 1603118"/>
                        <a:gd name="connsiteY7" fmla="*/ 841291 h 841291"/>
                        <a:gd name="connsiteX0" fmla="*/ 1506330 w 1603118"/>
                        <a:gd name="connsiteY0" fmla="*/ 833090 h 833090"/>
                        <a:gd name="connsiteX1" fmla="*/ 0 w 1603118"/>
                        <a:gd name="connsiteY1" fmla="*/ 291403 h 833090"/>
                        <a:gd name="connsiteX2" fmla="*/ 45218 w 1603118"/>
                        <a:gd name="connsiteY2" fmla="*/ 316523 h 833090"/>
                        <a:gd name="connsiteX3" fmla="*/ 50242 w 1603118"/>
                        <a:gd name="connsiteY3" fmla="*/ 0 h 833090"/>
                        <a:gd name="connsiteX4" fmla="*/ 291402 w 1603118"/>
                        <a:gd name="connsiteY4" fmla="*/ 50242 h 833090"/>
                        <a:gd name="connsiteX5" fmla="*/ 1582615 w 1603118"/>
                        <a:gd name="connsiteY5" fmla="*/ 497394 h 833090"/>
                        <a:gd name="connsiteX6" fmla="*/ 1603118 w 1603118"/>
                        <a:gd name="connsiteY6" fmla="*/ 510619 h 833090"/>
                        <a:gd name="connsiteX7" fmla="*/ 1506330 w 1603118"/>
                        <a:gd name="connsiteY7" fmla="*/ 833090 h 833090"/>
                        <a:gd name="connsiteX0" fmla="*/ 1506330 w 1603118"/>
                        <a:gd name="connsiteY0" fmla="*/ 833432 h 833432"/>
                        <a:gd name="connsiteX1" fmla="*/ 0 w 1603118"/>
                        <a:gd name="connsiteY1" fmla="*/ 291745 h 833432"/>
                        <a:gd name="connsiteX2" fmla="*/ 45218 w 1603118"/>
                        <a:gd name="connsiteY2" fmla="*/ 316865 h 833432"/>
                        <a:gd name="connsiteX3" fmla="*/ 52976 w 1603118"/>
                        <a:gd name="connsiteY3" fmla="*/ 0 h 833432"/>
                        <a:gd name="connsiteX4" fmla="*/ 291402 w 1603118"/>
                        <a:gd name="connsiteY4" fmla="*/ 50584 h 833432"/>
                        <a:gd name="connsiteX5" fmla="*/ 1582615 w 1603118"/>
                        <a:gd name="connsiteY5" fmla="*/ 497736 h 833432"/>
                        <a:gd name="connsiteX6" fmla="*/ 1603118 w 1603118"/>
                        <a:gd name="connsiteY6" fmla="*/ 510961 h 833432"/>
                        <a:gd name="connsiteX7" fmla="*/ 1506330 w 1603118"/>
                        <a:gd name="connsiteY7" fmla="*/ 833432 h 833432"/>
                        <a:gd name="connsiteX0" fmla="*/ 1506330 w 1603118"/>
                        <a:gd name="connsiteY0" fmla="*/ 829673 h 829673"/>
                        <a:gd name="connsiteX1" fmla="*/ 0 w 1603118"/>
                        <a:gd name="connsiteY1" fmla="*/ 287986 h 829673"/>
                        <a:gd name="connsiteX2" fmla="*/ 45218 w 1603118"/>
                        <a:gd name="connsiteY2" fmla="*/ 313106 h 829673"/>
                        <a:gd name="connsiteX3" fmla="*/ 31107 w 1603118"/>
                        <a:gd name="connsiteY3" fmla="*/ 0 h 829673"/>
                        <a:gd name="connsiteX4" fmla="*/ 291402 w 1603118"/>
                        <a:gd name="connsiteY4" fmla="*/ 46825 h 829673"/>
                        <a:gd name="connsiteX5" fmla="*/ 1582615 w 1603118"/>
                        <a:gd name="connsiteY5" fmla="*/ 493977 h 829673"/>
                        <a:gd name="connsiteX6" fmla="*/ 1603118 w 1603118"/>
                        <a:gd name="connsiteY6" fmla="*/ 507202 h 829673"/>
                        <a:gd name="connsiteX7" fmla="*/ 1506330 w 1603118"/>
                        <a:gd name="connsiteY7" fmla="*/ 829673 h 829673"/>
                        <a:gd name="connsiteX0" fmla="*/ 1506330 w 1603118"/>
                        <a:gd name="connsiteY0" fmla="*/ 829673 h 829673"/>
                        <a:gd name="connsiteX1" fmla="*/ 0 w 1603118"/>
                        <a:gd name="connsiteY1" fmla="*/ 287986 h 829673"/>
                        <a:gd name="connsiteX2" fmla="*/ 35650 w 1603118"/>
                        <a:gd name="connsiteY2" fmla="*/ 290895 h 829673"/>
                        <a:gd name="connsiteX3" fmla="*/ 31107 w 1603118"/>
                        <a:gd name="connsiteY3" fmla="*/ 0 h 829673"/>
                        <a:gd name="connsiteX4" fmla="*/ 291402 w 1603118"/>
                        <a:gd name="connsiteY4" fmla="*/ 46825 h 829673"/>
                        <a:gd name="connsiteX5" fmla="*/ 1582615 w 1603118"/>
                        <a:gd name="connsiteY5" fmla="*/ 493977 h 829673"/>
                        <a:gd name="connsiteX6" fmla="*/ 1603118 w 1603118"/>
                        <a:gd name="connsiteY6" fmla="*/ 507202 h 829673"/>
                        <a:gd name="connsiteX7" fmla="*/ 1506330 w 1603118"/>
                        <a:gd name="connsiteY7" fmla="*/ 829673 h 829673"/>
                        <a:gd name="connsiteX0" fmla="*/ 1506330 w 1582725"/>
                        <a:gd name="connsiteY0" fmla="*/ 829673 h 829673"/>
                        <a:gd name="connsiteX1" fmla="*/ 0 w 1582725"/>
                        <a:gd name="connsiteY1" fmla="*/ 287986 h 829673"/>
                        <a:gd name="connsiteX2" fmla="*/ 35650 w 1582725"/>
                        <a:gd name="connsiteY2" fmla="*/ 290895 h 829673"/>
                        <a:gd name="connsiteX3" fmla="*/ 31107 w 1582725"/>
                        <a:gd name="connsiteY3" fmla="*/ 0 h 829673"/>
                        <a:gd name="connsiteX4" fmla="*/ 291402 w 1582725"/>
                        <a:gd name="connsiteY4" fmla="*/ 46825 h 829673"/>
                        <a:gd name="connsiteX5" fmla="*/ 1582615 w 1582725"/>
                        <a:gd name="connsiteY5" fmla="*/ 493977 h 829673"/>
                        <a:gd name="connsiteX6" fmla="*/ 1582725 w 1582725"/>
                        <a:gd name="connsiteY6" fmla="*/ 515977 h 829673"/>
                        <a:gd name="connsiteX7" fmla="*/ 1506330 w 1582725"/>
                        <a:gd name="connsiteY7" fmla="*/ 829673 h 8296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582725" h="829673">
                          <a:moveTo>
                            <a:pt x="1506330" y="829673"/>
                          </a:moveTo>
                          <a:cubicBezTo>
                            <a:pt x="879982" y="627869"/>
                            <a:pt x="249534" y="421964"/>
                            <a:pt x="0" y="287986"/>
                          </a:cubicBezTo>
                          <a:cubicBezTo>
                            <a:pt x="15073" y="296359"/>
                            <a:pt x="27276" y="339462"/>
                            <a:pt x="35650" y="290895"/>
                          </a:cubicBezTo>
                          <a:cubicBezTo>
                            <a:pt x="37325" y="185387"/>
                            <a:pt x="29432" y="105508"/>
                            <a:pt x="31107" y="0"/>
                          </a:cubicBezTo>
                          <a:lnTo>
                            <a:pt x="291402" y="46825"/>
                          </a:lnTo>
                          <a:lnTo>
                            <a:pt x="1582615" y="493977"/>
                          </a:lnTo>
                          <a:cubicBezTo>
                            <a:pt x="1582652" y="501310"/>
                            <a:pt x="1582688" y="508644"/>
                            <a:pt x="1582725" y="515977"/>
                          </a:cubicBezTo>
                          <a:lnTo>
                            <a:pt x="1506330" y="82967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C0000"/>
                        </a:gs>
                        <a:gs pos="100000">
                          <a:srgbClr val="C00000">
                            <a:shade val="675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 bwMode="auto">
                    <a:xfrm>
                      <a:off x="4858199" y="2735606"/>
                      <a:ext cx="1866289" cy="1007276"/>
                    </a:xfrm>
                    <a:custGeom>
                      <a:avLst/>
                      <a:gdLst>
                        <a:gd name="connsiteX0" fmla="*/ 0 w 1866481"/>
                        <a:gd name="connsiteY0" fmla="*/ 502418 h 1014884"/>
                        <a:gd name="connsiteX1" fmla="*/ 1120391 w 1866481"/>
                        <a:gd name="connsiteY1" fmla="*/ 0 h 1014884"/>
                        <a:gd name="connsiteX2" fmla="*/ 1291213 w 1866481"/>
                        <a:gd name="connsiteY2" fmla="*/ 50242 h 1014884"/>
                        <a:gd name="connsiteX3" fmla="*/ 1502229 w 1866481"/>
                        <a:gd name="connsiteY3" fmla="*/ 150725 h 1014884"/>
                        <a:gd name="connsiteX4" fmla="*/ 1657978 w 1866481"/>
                        <a:gd name="connsiteY4" fmla="*/ 256233 h 1014884"/>
                        <a:gd name="connsiteX5" fmla="*/ 1803679 w 1866481"/>
                        <a:gd name="connsiteY5" fmla="*/ 411982 h 1014884"/>
                        <a:gd name="connsiteX6" fmla="*/ 1858945 w 1866481"/>
                        <a:gd name="connsiteY6" fmla="*/ 592853 h 1014884"/>
                        <a:gd name="connsiteX7" fmla="*/ 1848897 w 1866481"/>
                        <a:gd name="connsiteY7" fmla="*/ 723481 h 1014884"/>
                        <a:gd name="connsiteX8" fmla="*/ 1783582 w 1866481"/>
                        <a:gd name="connsiteY8" fmla="*/ 844062 h 1014884"/>
                        <a:gd name="connsiteX9" fmla="*/ 1622809 w 1866481"/>
                        <a:gd name="connsiteY9" fmla="*/ 974690 h 1014884"/>
                        <a:gd name="connsiteX10" fmla="*/ 1547446 w 1866481"/>
                        <a:gd name="connsiteY10" fmla="*/ 1014884 h 1014884"/>
                        <a:gd name="connsiteX11" fmla="*/ 0 w 1866481"/>
                        <a:gd name="connsiteY11" fmla="*/ 502418 h 10148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866481" h="1014884">
                          <a:moveTo>
                            <a:pt x="0" y="502418"/>
                          </a:moveTo>
                          <a:lnTo>
                            <a:pt x="1120391" y="0"/>
                          </a:lnTo>
                          <a:cubicBezTo>
                            <a:pt x="1177332" y="16747"/>
                            <a:pt x="1227573" y="25121"/>
                            <a:pt x="1291213" y="50242"/>
                          </a:cubicBezTo>
                          <a:cubicBezTo>
                            <a:pt x="1354853" y="75363"/>
                            <a:pt x="1441102" y="116393"/>
                            <a:pt x="1502229" y="150725"/>
                          </a:cubicBezTo>
                          <a:cubicBezTo>
                            <a:pt x="1563357" y="185057"/>
                            <a:pt x="1607736" y="212690"/>
                            <a:pt x="1657978" y="256233"/>
                          </a:cubicBezTo>
                          <a:cubicBezTo>
                            <a:pt x="1708220" y="299776"/>
                            <a:pt x="1770185" y="355879"/>
                            <a:pt x="1803679" y="411982"/>
                          </a:cubicBezTo>
                          <a:cubicBezTo>
                            <a:pt x="1837174" y="468085"/>
                            <a:pt x="1851409" y="540936"/>
                            <a:pt x="1858945" y="592853"/>
                          </a:cubicBezTo>
                          <a:cubicBezTo>
                            <a:pt x="1866481" y="644770"/>
                            <a:pt x="1861458" y="681613"/>
                            <a:pt x="1848897" y="723481"/>
                          </a:cubicBezTo>
                          <a:cubicBezTo>
                            <a:pt x="1836336" y="765349"/>
                            <a:pt x="1821263" y="802194"/>
                            <a:pt x="1783582" y="844062"/>
                          </a:cubicBezTo>
                          <a:cubicBezTo>
                            <a:pt x="1745901" y="885930"/>
                            <a:pt x="1663840" y="946220"/>
                            <a:pt x="1622809" y="974690"/>
                          </a:cubicBezTo>
                          <a:lnTo>
                            <a:pt x="1547446" y="1014884"/>
                          </a:lnTo>
                          <a:lnTo>
                            <a:pt x="0" y="502418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96" name="任意多边形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60759" y="3245853"/>
                      <a:ext cx="1554310" cy="513862"/>
                    </a:xfrm>
                    <a:custGeom>
                      <a:avLst/>
                      <a:gdLst>
                        <a:gd name="T0" fmla="*/ 0 w 1554310"/>
                        <a:gd name="T1" fmla="*/ 0 h 513862"/>
                        <a:gd name="T2" fmla="*/ 1554310 w 1554310"/>
                        <a:gd name="T3" fmla="*/ 513862 h 513862"/>
                        <a:gd name="T4" fmla="*/ 0 60000 65536"/>
                        <a:gd name="T5" fmla="*/ 0 60000 65536"/>
                        <a:gd name="T6" fmla="*/ 0 w 1554310"/>
                        <a:gd name="T7" fmla="*/ 0 h 513862"/>
                        <a:gd name="T8" fmla="*/ 1554310 w 1554310"/>
                        <a:gd name="T9" fmla="*/ 513862 h 513862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1554310" h="513862">
                          <a:moveTo>
                            <a:pt x="0" y="0"/>
                          </a:moveTo>
                          <a:lnTo>
                            <a:pt x="1554310" y="513862"/>
                          </a:lnTo>
                        </a:path>
                      </a:pathLst>
                    </a:custGeom>
                    <a:solidFill>
                      <a:schemeClr val="accent1"/>
                    </a:solidFill>
                    <a:ln w="9525" algn="ctr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 bwMode="auto">
                    <a:xfrm>
                      <a:off x="6400800" y="3521171"/>
                      <a:ext cx="288758" cy="235284"/>
                    </a:xfrm>
                    <a:custGeom>
                      <a:avLst/>
                      <a:gdLst>
                        <a:gd name="connsiteX0" fmla="*/ 0 w 288758"/>
                        <a:gd name="connsiteY0" fmla="*/ 235284 h 235284"/>
                        <a:gd name="connsiteX1" fmla="*/ 80211 w 288758"/>
                        <a:gd name="connsiteY1" fmla="*/ 192505 h 235284"/>
                        <a:gd name="connsiteX2" fmla="*/ 192505 w 288758"/>
                        <a:gd name="connsiteY2" fmla="*/ 112295 h 235284"/>
                        <a:gd name="connsiteX3" fmla="*/ 288758 w 288758"/>
                        <a:gd name="connsiteY3" fmla="*/ 0 h 2352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88758" h="235284">
                          <a:moveTo>
                            <a:pt x="0" y="235284"/>
                          </a:moveTo>
                          <a:cubicBezTo>
                            <a:pt x="24063" y="224143"/>
                            <a:pt x="48127" y="213003"/>
                            <a:pt x="80211" y="192505"/>
                          </a:cubicBezTo>
                          <a:cubicBezTo>
                            <a:pt x="112295" y="172007"/>
                            <a:pt x="157747" y="144379"/>
                            <a:pt x="192505" y="112295"/>
                          </a:cubicBezTo>
                          <a:cubicBezTo>
                            <a:pt x="227263" y="80211"/>
                            <a:pt x="258010" y="40105"/>
                            <a:pt x="288758" y="0"/>
                          </a:cubicBezTo>
                        </a:path>
                      </a:pathLst>
                    </a:custGeom>
                    <a:noFill/>
                    <a:ln w="9525" cap="flat" cmpd="sng" algn="ctr">
                      <a:gradFill>
                        <a:gsLst>
                          <a:gs pos="17000">
                            <a:schemeClr val="bg1">
                              <a:alpha val="0"/>
                            </a:schemeClr>
                          </a:gs>
                          <a:gs pos="50000">
                            <a:schemeClr val="bg1"/>
                          </a:gs>
                          <a:gs pos="100000">
                            <a:schemeClr val="bg1"/>
                          </a:gs>
                        </a:gsLst>
                        <a:lin ang="5400000" scaled="0"/>
                      </a:gra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  <p:txBody>
                    <a:bodyPr/>
                    <a:lstStyle/>
                    <a:p>
                      <a:pPr eaLnBrk="0" hangingPunct="0">
                        <a:defRPr/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8" name="任意多边形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59518" y="2894029"/>
                      <a:ext cx="900259" cy="645736"/>
                    </a:xfrm>
                    <a:custGeom>
                      <a:avLst/>
                      <a:gdLst>
                        <a:gd name="T0" fmla="*/ 787138 w 900259"/>
                        <a:gd name="T1" fmla="*/ 0 h 645736"/>
                        <a:gd name="T2" fmla="*/ 608028 w 900259"/>
                        <a:gd name="T3" fmla="*/ 193249 h 645736"/>
                        <a:gd name="T4" fmla="*/ 608028 w 900259"/>
                        <a:gd name="T5" fmla="*/ 395926 h 645736"/>
                        <a:gd name="T6" fmla="*/ 900259 w 900259"/>
                        <a:gd name="T7" fmla="*/ 645736 h 645736"/>
                        <a:gd name="T8" fmla="*/ 0 w 900259"/>
                        <a:gd name="T9" fmla="*/ 353505 h 645736"/>
                        <a:gd name="T10" fmla="*/ 787138 w 900259"/>
                        <a:gd name="T11" fmla="*/ 0 h 645736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900259"/>
                        <a:gd name="T19" fmla="*/ 0 h 645736"/>
                        <a:gd name="T20" fmla="*/ 900259 w 900259"/>
                        <a:gd name="T21" fmla="*/ 645736 h 6457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900259" h="645736">
                          <a:moveTo>
                            <a:pt x="787138" y="0"/>
                          </a:moveTo>
                          <a:cubicBezTo>
                            <a:pt x="712509" y="63630"/>
                            <a:pt x="637880" y="127261"/>
                            <a:pt x="608028" y="193249"/>
                          </a:cubicBezTo>
                          <a:cubicBezTo>
                            <a:pt x="578176" y="259237"/>
                            <a:pt x="559323" y="320512"/>
                            <a:pt x="608028" y="395926"/>
                          </a:cubicBezTo>
                          <a:cubicBezTo>
                            <a:pt x="656733" y="471341"/>
                            <a:pt x="778496" y="558538"/>
                            <a:pt x="900259" y="645736"/>
                          </a:cubicBezTo>
                          <a:lnTo>
                            <a:pt x="0" y="353505"/>
                          </a:lnTo>
                          <a:lnTo>
                            <a:pt x="787138" y="0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alpha val="1098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7" name="组合 28"/>
                  <p:cNvGrpSpPr>
                    <a:grpSpLocks/>
                  </p:cNvGrpSpPr>
                  <p:nvPr/>
                </p:nvGrpSpPr>
                <p:grpSpPr bwMode="auto">
                  <a:xfrm>
                    <a:off x="2741067" y="2502321"/>
                    <a:ext cx="1552207" cy="1117339"/>
                    <a:chOff x="2536371" y="2813538"/>
                    <a:chExt cx="1960266" cy="1411453"/>
                  </a:xfrm>
                </p:grpSpPr>
                <p:sp>
                  <p:nvSpPr>
                    <p:cNvPr id="87" name="任意多边形 86"/>
                    <p:cNvSpPr/>
                    <p:nvPr/>
                  </p:nvSpPr>
                  <p:spPr bwMode="auto">
                    <a:xfrm>
                      <a:off x="2552862" y="3420123"/>
                      <a:ext cx="539283" cy="802386"/>
                    </a:xfrm>
                    <a:custGeom>
                      <a:avLst/>
                      <a:gdLst>
                        <a:gd name="connsiteX0" fmla="*/ 547635 w 547635"/>
                        <a:gd name="connsiteY0" fmla="*/ 798844 h 798844"/>
                        <a:gd name="connsiteX1" fmla="*/ 411983 w 547635"/>
                        <a:gd name="connsiteY1" fmla="*/ 758650 h 798844"/>
                        <a:gd name="connsiteX2" fmla="*/ 231112 w 547635"/>
                        <a:gd name="connsiteY2" fmla="*/ 638070 h 798844"/>
                        <a:gd name="connsiteX3" fmla="*/ 140677 w 547635"/>
                        <a:gd name="connsiteY3" fmla="*/ 542611 h 798844"/>
                        <a:gd name="connsiteX4" fmla="*/ 75363 w 547635"/>
                        <a:gd name="connsiteY4" fmla="*/ 432079 h 798844"/>
                        <a:gd name="connsiteX5" fmla="*/ 45218 w 547635"/>
                        <a:gd name="connsiteY5" fmla="*/ 291402 h 798844"/>
                        <a:gd name="connsiteX6" fmla="*/ 0 w 547635"/>
                        <a:gd name="connsiteY6" fmla="*/ 0 h 798844"/>
                        <a:gd name="connsiteX7" fmla="*/ 507442 w 547635"/>
                        <a:gd name="connsiteY7" fmla="*/ 447151 h 798844"/>
                        <a:gd name="connsiteX8" fmla="*/ 547635 w 547635"/>
                        <a:gd name="connsiteY8" fmla="*/ 798844 h 798844"/>
                        <a:gd name="connsiteX0" fmla="*/ 539776 w 539776"/>
                        <a:gd name="connsiteY0" fmla="*/ 802603 h 802603"/>
                        <a:gd name="connsiteX1" fmla="*/ 411983 w 539776"/>
                        <a:gd name="connsiteY1" fmla="*/ 758650 h 802603"/>
                        <a:gd name="connsiteX2" fmla="*/ 231112 w 539776"/>
                        <a:gd name="connsiteY2" fmla="*/ 638070 h 802603"/>
                        <a:gd name="connsiteX3" fmla="*/ 140677 w 539776"/>
                        <a:gd name="connsiteY3" fmla="*/ 542611 h 802603"/>
                        <a:gd name="connsiteX4" fmla="*/ 75363 w 539776"/>
                        <a:gd name="connsiteY4" fmla="*/ 432079 h 802603"/>
                        <a:gd name="connsiteX5" fmla="*/ 45218 w 539776"/>
                        <a:gd name="connsiteY5" fmla="*/ 291402 h 802603"/>
                        <a:gd name="connsiteX6" fmla="*/ 0 w 539776"/>
                        <a:gd name="connsiteY6" fmla="*/ 0 h 802603"/>
                        <a:gd name="connsiteX7" fmla="*/ 507442 w 539776"/>
                        <a:gd name="connsiteY7" fmla="*/ 447151 h 802603"/>
                        <a:gd name="connsiteX8" fmla="*/ 539776 w 539776"/>
                        <a:gd name="connsiteY8" fmla="*/ 802603 h 8026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39776" h="802603">
                          <a:moveTo>
                            <a:pt x="539776" y="802603"/>
                          </a:moveTo>
                          <a:cubicBezTo>
                            <a:pt x="498327" y="795904"/>
                            <a:pt x="463427" y="786072"/>
                            <a:pt x="411983" y="758650"/>
                          </a:cubicBezTo>
                          <a:cubicBezTo>
                            <a:pt x="360539" y="731228"/>
                            <a:pt x="276330" y="674076"/>
                            <a:pt x="231112" y="638070"/>
                          </a:cubicBezTo>
                          <a:cubicBezTo>
                            <a:pt x="185894" y="602064"/>
                            <a:pt x="166635" y="576943"/>
                            <a:pt x="140677" y="542611"/>
                          </a:cubicBezTo>
                          <a:cubicBezTo>
                            <a:pt x="114719" y="508279"/>
                            <a:pt x="91273" y="473947"/>
                            <a:pt x="75363" y="432079"/>
                          </a:cubicBezTo>
                          <a:cubicBezTo>
                            <a:pt x="59453" y="390211"/>
                            <a:pt x="52335" y="340806"/>
                            <a:pt x="45218" y="291402"/>
                          </a:cubicBezTo>
                          <a:lnTo>
                            <a:pt x="0" y="0"/>
                          </a:lnTo>
                          <a:lnTo>
                            <a:pt x="507442" y="447151"/>
                          </a:lnTo>
                          <a:lnTo>
                            <a:pt x="539776" y="80260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C0000"/>
                        </a:gs>
                        <a:gs pos="100000">
                          <a:srgbClr val="C00000">
                            <a:shade val="675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88" name="任意多边形 87"/>
                    <p:cNvSpPr/>
                    <p:nvPr/>
                  </p:nvSpPr>
                  <p:spPr bwMode="auto">
                    <a:xfrm>
                      <a:off x="3044031" y="3249615"/>
                      <a:ext cx="1455460" cy="974898"/>
                    </a:xfrm>
                    <a:custGeom>
                      <a:avLst/>
                      <a:gdLst>
                        <a:gd name="connsiteX0" fmla="*/ 0 w 1436914"/>
                        <a:gd name="connsiteY0" fmla="*/ 617973 h 974690"/>
                        <a:gd name="connsiteX1" fmla="*/ 45217 w 1436914"/>
                        <a:gd name="connsiteY1" fmla="*/ 974690 h 974690"/>
                        <a:gd name="connsiteX2" fmla="*/ 1431890 w 1436914"/>
                        <a:gd name="connsiteY2" fmla="*/ 341644 h 974690"/>
                        <a:gd name="connsiteX3" fmla="*/ 1436914 w 1436914"/>
                        <a:gd name="connsiteY3" fmla="*/ 0 h 974690"/>
                        <a:gd name="connsiteX4" fmla="*/ 1251020 w 1436914"/>
                        <a:gd name="connsiteY4" fmla="*/ 40193 h 974690"/>
                        <a:gd name="connsiteX5" fmla="*/ 0 w 1436914"/>
                        <a:gd name="connsiteY5" fmla="*/ 617973 h 974690"/>
                        <a:gd name="connsiteX0" fmla="*/ 0 w 1551727"/>
                        <a:gd name="connsiteY0" fmla="*/ 577780 h 934497"/>
                        <a:gd name="connsiteX1" fmla="*/ 45217 w 1551727"/>
                        <a:gd name="connsiteY1" fmla="*/ 934497 h 934497"/>
                        <a:gd name="connsiteX2" fmla="*/ 1431890 w 1551727"/>
                        <a:gd name="connsiteY2" fmla="*/ 301451 h 934497"/>
                        <a:gd name="connsiteX3" fmla="*/ 1551727 w 1551727"/>
                        <a:gd name="connsiteY3" fmla="*/ 13112 h 934497"/>
                        <a:gd name="connsiteX4" fmla="*/ 1251020 w 1551727"/>
                        <a:gd name="connsiteY4" fmla="*/ 0 h 934497"/>
                        <a:gd name="connsiteX5" fmla="*/ 0 w 1551727"/>
                        <a:gd name="connsiteY5" fmla="*/ 577780 h 934497"/>
                        <a:gd name="connsiteX0" fmla="*/ 0 w 1445115"/>
                        <a:gd name="connsiteY0" fmla="*/ 626174 h 982891"/>
                        <a:gd name="connsiteX1" fmla="*/ 45217 w 1445115"/>
                        <a:gd name="connsiteY1" fmla="*/ 982891 h 982891"/>
                        <a:gd name="connsiteX2" fmla="*/ 1431890 w 1445115"/>
                        <a:gd name="connsiteY2" fmla="*/ 349845 h 982891"/>
                        <a:gd name="connsiteX3" fmla="*/ 1445115 w 1445115"/>
                        <a:gd name="connsiteY3" fmla="*/ 0 h 982891"/>
                        <a:gd name="connsiteX4" fmla="*/ 1251020 w 1445115"/>
                        <a:gd name="connsiteY4" fmla="*/ 48394 h 982891"/>
                        <a:gd name="connsiteX5" fmla="*/ 0 w 1445115"/>
                        <a:gd name="connsiteY5" fmla="*/ 626174 h 982891"/>
                        <a:gd name="connsiteX0" fmla="*/ 0 w 1450582"/>
                        <a:gd name="connsiteY0" fmla="*/ 618998 h 982891"/>
                        <a:gd name="connsiteX1" fmla="*/ 50684 w 1450582"/>
                        <a:gd name="connsiteY1" fmla="*/ 982891 h 982891"/>
                        <a:gd name="connsiteX2" fmla="*/ 1437357 w 1450582"/>
                        <a:gd name="connsiteY2" fmla="*/ 349845 h 982891"/>
                        <a:gd name="connsiteX3" fmla="*/ 1450582 w 1450582"/>
                        <a:gd name="connsiteY3" fmla="*/ 0 h 982891"/>
                        <a:gd name="connsiteX4" fmla="*/ 1256487 w 1450582"/>
                        <a:gd name="connsiteY4" fmla="*/ 48394 h 982891"/>
                        <a:gd name="connsiteX5" fmla="*/ 0 w 1450582"/>
                        <a:gd name="connsiteY5" fmla="*/ 618998 h 982891"/>
                        <a:gd name="connsiteX0" fmla="*/ 0 w 1450582"/>
                        <a:gd name="connsiteY0" fmla="*/ 618998 h 982549"/>
                        <a:gd name="connsiteX1" fmla="*/ 38724 w 1450582"/>
                        <a:gd name="connsiteY1" fmla="*/ 982549 h 982549"/>
                        <a:gd name="connsiteX2" fmla="*/ 1437357 w 1450582"/>
                        <a:gd name="connsiteY2" fmla="*/ 349845 h 982549"/>
                        <a:gd name="connsiteX3" fmla="*/ 1450582 w 1450582"/>
                        <a:gd name="connsiteY3" fmla="*/ 0 h 982549"/>
                        <a:gd name="connsiteX4" fmla="*/ 1256487 w 1450582"/>
                        <a:gd name="connsiteY4" fmla="*/ 48394 h 982549"/>
                        <a:gd name="connsiteX5" fmla="*/ 0 w 1450582"/>
                        <a:gd name="connsiteY5" fmla="*/ 618998 h 982549"/>
                        <a:gd name="connsiteX0" fmla="*/ 0 w 1446368"/>
                        <a:gd name="connsiteY0" fmla="*/ 610571 h 974122"/>
                        <a:gd name="connsiteX1" fmla="*/ 38724 w 1446368"/>
                        <a:gd name="connsiteY1" fmla="*/ 974122 h 974122"/>
                        <a:gd name="connsiteX2" fmla="*/ 1437357 w 1446368"/>
                        <a:gd name="connsiteY2" fmla="*/ 341418 h 974122"/>
                        <a:gd name="connsiteX3" fmla="*/ 1446368 w 1446368"/>
                        <a:gd name="connsiteY3" fmla="*/ 0 h 974122"/>
                        <a:gd name="connsiteX4" fmla="*/ 1256487 w 1446368"/>
                        <a:gd name="connsiteY4" fmla="*/ 39967 h 974122"/>
                        <a:gd name="connsiteX5" fmla="*/ 0 w 1446368"/>
                        <a:gd name="connsiteY5" fmla="*/ 610571 h 9741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446368" h="974122">
                          <a:moveTo>
                            <a:pt x="0" y="610571"/>
                          </a:moveTo>
                          <a:cubicBezTo>
                            <a:pt x="18003" y="760459"/>
                            <a:pt x="29513" y="917181"/>
                            <a:pt x="38724" y="974122"/>
                          </a:cubicBezTo>
                          <a:cubicBezTo>
                            <a:pt x="500948" y="763107"/>
                            <a:pt x="1205408" y="503866"/>
                            <a:pt x="1437357" y="341418"/>
                          </a:cubicBezTo>
                          <a:cubicBezTo>
                            <a:pt x="1439032" y="227537"/>
                            <a:pt x="1444693" y="113881"/>
                            <a:pt x="1446368" y="0"/>
                          </a:cubicBezTo>
                          <a:lnTo>
                            <a:pt x="1256487" y="39967"/>
                          </a:lnTo>
                          <a:lnTo>
                            <a:pt x="0" y="610571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C0000"/>
                        </a:gs>
                        <a:gs pos="100000">
                          <a:srgbClr val="C00000">
                            <a:shade val="675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89" name="任意多边形 88"/>
                    <p:cNvSpPr/>
                    <p:nvPr/>
                  </p:nvSpPr>
                  <p:spPr bwMode="auto">
                    <a:xfrm>
                      <a:off x="2536824" y="2806298"/>
                      <a:ext cx="1968680" cy="1081214"/>
                    </a:xfrm>
                    <a:custGeom>
                      <a:avLst/>
                      <a:gdLst>
                        <a:gd name="connsiteX0" fmla="*/ 1960266 w 1960266"/>
                        <a:gd name="connsiteY0" fmla="*/ 437104 h 1075174"/>
                        <a:gd name="connsiteX1" fmla="*/ 508280 w 1960266"/>
                        <a:gd name="connsiteY1" fmla="*/ 1075174 h 1075174"/>
                        <a:gd name="connsiteX2" fmla="*/ 417844 w 1960266"/>
                        <a:gd name="connsiteY2" fmla="*/ 1050053 h 1075174"/>
                        <a:gd name="connsiteX3" fmla="*/ 297264 w 1960266"/>
                        <a:gd name="connsiteY3" fmla="*/ 984739 h 1075174"/>
                        <a:gd name="connsiteX4" fmla="*/ 191756 w 1960266"/>
                        <a:gd name="connsiteY4" fmla="*/ 909376 h 1075174"/>
                        <a:gd name="connsiteX5" fmla="*/ 86249 w 1960266"/>
                        <a:gd name="connsiteY5" fmla="*/ 803869 h 1075174"/>
                        <a:gd name="connsiteX6" fmla="*/ 20934 w 1960266"/>
                        <a:gd name="connsiteY6" fmla="*/ 673240 h 1075174"/>
                        <a:gd name="connsiteX7" fmla="*/ 10886 w 1960266"/>
                        <a:gd name="connsiteY7" fmla="*/ 492370 h 1075174"/>
                        <a:gd name="connsiteX8" fmla="*/ 86249 w 1960266"/>
                        <a:gd name="connsiteY8" fmla="*/ 321548 h 1075174"/>
                        <a:gd name="connsiteX9" fmla="*/ 247022 w 1960266"/>
                        <a:gd name="connsiteY9" fmla="*/ 170822 h 1075174"/>
                        <a:gd name="connsiteX10" fmla="*/ 453014 w 1960266"/>
                        <a:gd name="connsiteY10" fmla="*/ 55266 h 1075174"/>
                        <a:gd name="connsiteX11" fmla="*/ 628860 w 1960266"/>
                        <a:gd name="connsiteY11" fmla="*/ 0 h 1075174"/>
                        <a:gd name="connsiteX12" fmla="*/ 1960266 w 1960266"/>
                        <a:gd name="connsiteY12" fmla="*/ 437104 h 10751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960266" h="1075174">
                          <a:moveTo>
                            <a:pt x="1960266" y="437104"/>
                          </a:moveTo>
                          <a:lnTo>
                            <a:pt x="508280" y="1075174"/>
                          </a:lnTo>
                          <a:cubicBezTo>
                            <a:pt x="478135" y="1066800"/>
                            <a:pt x="453013" y="1065125"/>
                            <a:pt x="417844" y="1050053"/>
                          </a:cubicBezTo>
                          <a:cubicBezTo>
                            <a:pt x="382675" y="1034981"/>
                            <a:pt x="334945" y="1008185"/>
                            <a:pt x="297264" y="984739"/>
                          </a:cubicBezTo>
                          <a:cubicBezTo>
                            <a:pt x="259583" y="961293"/>
                            <a:pt x="226925" y="939521"/>
                            <a:pt x="191756" y="909376"/>
                          </a:cubicBezTo>
                          <a:cubicBezTo>
                            <a:pt x="156587" y="879231"/>
                            <a:pt x="114719" y="843225"/>
                            <a:pt x="86249" y="803869"/>
                          </a:cubicBezTo>
                          <a:cubicBezTo>
                            <a:pt x="57779" y="764513"/>
                            <a:pt x="33495" y="725157"/>
                            <a:pt x="20934" y="673240"/>
                          </a:cubicBezTo>
                          <a:cubicBezTo>
                            <a:pt x="8374" y="621324"/>
                            <a:pt x="0" y="550985"/>
                            <a:pt x="10886" y="492370"/>
                          </a:cubicBezTo>
                          <a:cubicBezTo>
                            <a:pt x="21772" y="433755"/>
                            <a:pt x="46893" y="375139"/>
                            <a:pt x="86249" y="321548"/>
                          </a:cubicBezTo>
                          <a:cubicBezTo>
                            <a:pt x="125605" y="267957"/>
                            <a:pt x="185895" y="215202"/>
                            <a:pt x="247022" y="170822"/>
                          </a:cubicBezTo>
                          <a:cubicBezTo>
                            <a:pt x="308149" y="126442"/>
                            <a:pt x="389374" y="83736"/>
                            <a:pt x="453014" y="55266"/>
                          </a:cubicBezTo>
                          <a:cubicBezTo>
                            <a:pt x="516654" y="26796"/>
                            <a:pt x="572757" y="13398"/>
                            <a:pt x="628860" y="0"/>
                          </a:cubicBezTo>
                          <a:lnTo>
                            <a:pt x="1960266" y="437104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90" name="任意多边形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31768" y="3246065"/>
                      <a:ext cx="1449136" cy="636337"/>
                    </a:xfrm>
                    <a:custGeom>
                      <a:avLst/>
                      <a:gdLst>
                        <a:gd name="T0" fmla="*/ 1449136 w 1449136"/>
                        <a:gd name="T1" fmla="*/ 0 h 636337"/>
                        <a:gd name="T2" fmla="*/ 1446519 w 1449136"/>
                        <a:gd name="T3" fmla="*/ 10927 h 636337"/>
                        <a:gd name="T4" fmla="*/ 0 w 1449136"/>
                        <a:gd name="T5" fmla="*/ 636337 h 636337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1449136" h="636337">
                          <a:moveTo>
                            <a:pt x="1449136" y="0"/>
                          </a:moveTo>
                          <a:lnTo>
                            <a:pt x="1446519" y="10927"/>
                          </a:lnTo>
                          <a:lnTo>
                            <a:pt x="0" y="636337"/>
                          </a:lnTo>
                        </a:path>
                      </a:pathLst>
                    </a:custGeom>
                    <a:solidFill>
                      <a:schemeClr val="accent1"/>
                    </a:solidFill>
                    <a:ln w="9525" algn="ctr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1" name="任意多边形 90"/>
                    <p:cNvSpPr/>
                    <p:nvPr/>
                  </p:nvSpPr>
                  <p:spPr bwMode="auto">
                    <a:xfrm>
                      <a:off x="2563172" y="3503221"/>
                      <a:ext cx="484828" cy="368969"/>
                    </a:xfrm>
                    <a:custGeom>
                      <a:avLst/>
                      <a:gdLst>
                        <a:gd name="connsiteX0" fmla="*/ 484828 w 484828"/>
                        <a:gd name="connsiteY0" fmla="*/ 368969 h 368969"/>
                        <a:gd name="connsiteX1" fmla="*/ 377881 w 484828"/>
                        <a:gd name="connsiteY1" fmla="*/ 342232 h 368969"/>
                        <a:gd name="connsiteX2" fmla="*/ 249544 w 484828"/>
                        <a:gd name="connsiteY2" fmla="*/ 272716 h 368969"/>
                        <a:gd name="connsiteX3" fmla="*/ 137249 w 484828"/>
                        <a:gd name="connsiteY3" fmla="*/ 187158 h 368969"/>
                        <a:gd name="connsiteX4" fmla="*/ 40996 w 484828"/>
                        <a:gd name="connsiteY4" fmla="*/ 80211 h 368969"/>
                        <a:gd name="connsiteX5" fmla="*/ 3565 w 484828"/>
                        <a:gd name="connsiteY5" fmla="*/ 0 h 3689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84828" h="368969">
                          <a:moveTo>
                            <a:pt x="484828" y="368969"/>
                          </a:moveTo>
                          <a:cubicBezTo>
                            <a:pt x="450961" y="363621"/>
                            <a:pt x="417095" y="358274"/>
                            <a:pt x="377881" y="342232"/>
                          </a:cubicBezTo>
                          <a:cubicBezTo>
                            <a:pt x="338667" y="326190"/>
                            <a:pt x="289649" y="298562"/>
                            <a:pt x="249544" y="272716"/>
                          </a:cubicBezTo>
                          <a:cubicBezTo>
                            <a:pt x="209439" y="246870"/>
                            <a:pt x="172007" y="219242"/>
                            <a:pt x="137249" y="187158"/>
                          </a:cubicBezTo>
                          <a:cubicBezTo>
                            <a:pt x="102491" y="155074"/>
                            <a:pt x="63277" y="111404"/>
                            <a:pt x="40996" y="80211"/>
                          </a:cubicBezTo>
                          <a:cubicBezTo>
                            <a:pt x="18715" y="49018"/>
                            <a:pt x="0" y="23172"/>
                            <a:pt x="3565" y="0"/>
                          </a:cubicBezTo>
                        </a:path>
                      </a:pathLst>
                    </a:custGeom>
                    <a:noFill/>
                    <a:ln w="9525" cap="flat" cmpd="sng" algn="ctr">
                      <a:gradFill>
                        <a:gsLst>
                          <a:gs pos="9000">
                            <a:schemeClr val="bg1">
                              <a:alpha val="0"/>
                            </a:schemeClr>
                          </a:gs>
                          <a:gs pos="50000">
                            <a:schemeClr val="bg1"/>
                          </a:gs>
                          <a:gs pos="100000">
                            <a:schemeClr val="bg1"/>
                          </a:gs>
                        </a:gsLst>
                        <a:lin ang="5400000" scaled="0"/>
                      </a:gra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  <p:txBody>
                    <a:bodyPr/>
                    <a:lstStyle/>
                    <a:p>
                      <a:pPr eaLnBrk="0" hangingPunct="0">
                        <a:defRPr/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2" name="任意多边形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406" y="2813901"/>
                      <a:ext cx="1329180" cy="862553"/>
                    </a:xfrm>
                    <a:custGeom>
                      <a:avLst/>
                      <a:gdLst>
                        <a:gd name="T0" fmla="*/ 0 w 1329180"/>
                        <a:gd name="T1" fmla="*/ 0 h 862553"/>
                        <a:gd name="T2" fmla="*/ 377072 w 1329180"/>
                        <a:gd name="T3" fmla="*/ 197963 h 862553"/>
                        <a:gd name="T4" fmla="*/ 556182 w 1329180"/>
                        <a:gd name="T5" fmla="*/ 400639 h 862553"/>
                        <a:gd name="T6" fmla="*/ 565608 w 1329180"/>
                        <a:gd name="T7" fmla="*/ 678730 h 862553"/>
                        <a:gd name="T8" fmla="*/ 353505 w 1329180"/>
                        <a:gd name="T9" fmla="*/ 862553 h 862553"/>
                        <a:gd name="T10" fmla="*/ 1329180 w 1329180"/>
                        <a:gd name="T11" fmla="*/ 433633 h 862553"/>
                        <a:gd name="T12" fmla="*/ 0 w 1329180"/>
                        <a:gd name="T13" fmla="*/ 0 h 86255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329180"/>
                        <a:gd name="T22" fmla="*/ 0 h 862553"/>
                        <a:gd name="T23" fmla="*/ 1329180 w 1329180"/>
                        <a:gd name="T24" fmla="*/ 862553 h 86255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329180" h="862553">
                          <a:moveTo>
                            <a:pt x="0" y="0"/>
                          </a:moveTo>
                          <a:cubicBezTo>
                            <a:pt x="142187" y="65595"/>
                            <a:pt x="284375" y="131190"/>
                            <a:pt x="377072" y="197963"/>
                          </a:cubicBezTo>
                          <a:cubicBezTo>
                            <a:pt x="469769" y="264736"/>
                            <a:pt x="524759" y="320511"/>
                            <a:pt x="556182" y="400639"/>
                          </a:cubicBezTo>
                          <a:cubicBezTo>
                            <a:pt x="587605" y="480767"/>
                            <a:pt x="599387" y="601745"/>
                            <a:pt x="565608" y="678730"/>
                          </a:cubicBezTo>
                          <a:cubicBezTo>
                            <a:pt x="531829" y="755715"/>
                            <a:pt x="442667" y="809134"/>
                            <a:pt x="353505" y="862553"/>
                          </a:cubicBezTo>
                          <a:lnTo>
                            <a:pt x="1329180" y="4336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alpha val="784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8" name="组合 30"/>
                  <p:cNvGrpSpPr>
                    <a:grpSpLocks/>
                  </p:cNvGrpSpPr>
                  <p:nvPr/>
                </p:nvGrpSpPr>
                <p:grpSpPr bwMode="auto">
                  <a:xfrm>
                    <a:off x="3251348" y="2868064"/>
                    <a:ext cx="2442057" cy="1232968"/>
                    <a:chOff x="3180303" y="3275763"/>
                    <a:chExt cx="3084844" cy="1555819"/>
                  </a:xfrm>
                </p:grpSpPr>
                <p:sp>
                  <p:nvSpPr>
                    <p:cNvPr id="83" name="任意多边形 82"/>
                    <p:cNvSpPr/>
                    <p:nvPr/>
                  </p:nvSpPr>
                  <p:spPr bwMode="auto">
                    <a:xfrm>
                      <a:off x="3189884" y="3796883"/>
                      <a:ext cx="3064074" cy="1033948"/>
                    </a:xfrm>
                    <a:custGeom>
                      <a:avLst/>
                      <a:gdLst>
                        <a:gd name="connsiteX0" fmla="*/ 0 w 3069771"/>
                        <a:gd name="connsiteY0" fmla="*/ 105508 h 1033305"/>
                        <a:gd name="connsiteX1" fmla="*/ 35169 w 3069771"/>
                        <a:gd name="connsiteY1" fmla="*/ 442127 h 1033305"/>
                        <a:gd name="connsiteX2" fmla="*/ 115556 w 3069771"/>
                        <a:gd name="connsiteY2" fmla="*/ 532563 h 1033305"/>
                        <a:gd name="connsiteX3" fmla="*/ 336619 w 3069771"/>
                        <a:gd name="connsiteY3" fmla="*/ 708409 h 1033305"/>
                        <a:gd name="connsiteX4" fmla="*/ 607925 w 3069771"/>
                        <a:gd name="connsiteY4" fmla="*/ 844061 h 1033305"/>
                        <a:gd name="connsiteX5" fmla="*/ 849085 w 3069771"/>
                        <a:gd name="connsiteY5" fmla="*/ 929472 h 1033305"/>
                        <a:gd name="connsiteX6" fmla="*/ 1150536 w 3069771"/>
                        <a:gd name="connsiteY6" fmla="*/ 994787 h 1033305"/>
                        <a:gd name="connsiteX7" fmla="*/ 1482132 w 3069771"/>
                        <a:gd name="connsiteY7" fmla="*/ 1029956 h 1033305"/>
                        <a:gd name="connsiteX8" fmla="*/ 1803679 w 3069771"/>
                        <a:gd name="connsiteY8" fmla="*/ 1014883 h 1033305"/>
                        <a:gd name="connsiteX9" fmla="*/ 2205613 w 3069771"/>
                        <a:gd name="connsiteY9" fmla="*/ 929472 h 1033305"/>
                        <a:gd name="connsiteX10" fmla="*/ 2577402 w 3069771"/>
                        <a:gd name="connsiteY10" fmla="*/ 763675 h 1033305"/>
                        <a:gd name="connsiteX11" fmla="*/ 2833635 w 3069771"/>
                        <a:gd name="connsiteY11" fmla="*/ 552659 h 1033305"/>
                        <a:gd name="connsiteX12" fmla="*/ 2999433 w 3069771"/>
                        <a:gd name="connsiteY12" fmla="*/ 331596 h 1033305"/>
                        <a:gd name="connsiteX13" fmla="*/ 3069771 w 3069771"/>
                        <a:gd name="connsiteY13" fmla="*/ 0 h 1033305"/>
                        <a:gd name="connsiteX14" fmla="*/ 2878852 w 3069771"/>
                        <a:gd name="connsiteY14" fmla="*/ 130628 h 1033305"/>
                        <a:gd name="connsiteX15" fmla="*/ 2215661 w 3069771"/>
                        <a:gd name="connsiteY15" fmla="*/ 447152 h 1033305"/>
                        <a:gd name="connsiteX16" fmla="*/ 1386672 w 3069771"/>
                        <a:gd name="connsiteY16" fmla="*/ 487345 h 1033305"/>
                        <a:gd name="connsiteX17" fmla="*/ 648118 w 3069771"/>
                        <a:gd name="connsiteY17" fmla="*/ 386861 h 1033305"/>
                        <a:gd name="connsiteX18" fmla="*/ 160773 w 3069771"/>
                        <a:gd name="connsiteY18" fmla="*/ 155749 h 1033305"/>
                        <a:gd name="connsiteX19" fmla="*/ 0 w 3069771"/>
                        <a:gd name="connsiteY19" fmla="*/ 105508 h 10333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3069771" h="1033305">
                          <a:moveTo>
                            <a:pt x="0" y="105508"/>
                          </a:moveTo>
                          <a:lnTo>
                            <a:pt x="35169" y="442127"/>
                          </a:lnTo>
                          <a:cubicBezTo>
                            <a:pt x="61965" y="472272"/>
                            <a:pt x="65314" y="488183"/>
                            <a:pt x="115556" y="532563"/>
                          </a:cubicBezTo>
                          <a:cubicBezTo>
                            <a:pt x="165798" y="576943"/>
                            <a:pt x="254558" y="656493"/>
                            <a:pt x="336619" y="708409"/>
                          </a:cubicBezTo>
                          <a:cubicBezTo>
                            <a:pt x="418681" y="760325"/>
                            <a:pt x="522514" y="807217"/>
                            <a:pt x="607925" y="844061"/>
                          </a:cubicBezTo>
                          <a:cubicBezTo>
                            <a:pt x="693336" y="880905"/>
                            <a:pt x="758650" y="904351"/>
                            <a:pt x="849085" y="929472"/>
                          </a:cubicBezTo>
                          <a:cubicBezTo>
                            <a:pt x="939520" y="954593"/>
                            <a:pt x="1045028" y="978040"/>
                            <a:pt x="1150536" y="994787"/>
                          </a:cubicBezTo>
                          <a:cubicBezTo>
                            <a:pt x="1256044" y="1011534"/>
                            <a:pt x="1373275" y="1026607"/>
                            <a:pt x="1482132" y="1029956"/>
                          </a:cubicBezTo>
                          <a:cubicBezTo>
                            <a:pt x="1590989" y="1033305"/>
                            <a:pt x="1683099" y="1031630"/>
                            <a:pt x="1803679" y="1014883"/>
                          </a:cubicBezTo>
                          <a:cubicBezTo>
                            <a:pt x="1924259" y="998136"/>
                            <a:pt x="2076659" y="971340"/>
                            <a:pt x="2205613" y="929472"/>
                          </a:cubicBezTo>
                          <a:cubicBezTo>
                            <a:pt x="2334567" y="887604"/>
                            <a:pt x="2472732" y="826477"/>
                            <a:pt x="2577402" y="763675"/>
                          </a:cubicBezTo>
                          <a:cubicBezTo>
                            <a:pt x="2682072" y="700873"/>
                            <a:pt x="2763296" y="624672"/>
                            <a:pt x="2833635" y="552659"/>
                          </a:cubicBezTo>
                          <a:cubicBezTo>
                            <a:pt x="2903974" y="480646"/>
                            <a:pt x="2951703" y="406121"/>
                            <a:pt x="2999433" y="331596"/>
                          </a:cubicBezTo>
                          <a:lnTo>
                            <a:pt x="3069771" y="0"/>
                          </a:lnTo>
                          <a:lnTo>
                            <a:pt x="2878852" y="130628"/>
                          </a:lnTo>
                          <a:lnTo>
                            <a:pt x="2215661" y="447152"/>
                          </a:lnTo>
                          <a:lnTo>
                            <a:pt x="1386672" y="487345"/>
                          </a:lnTo>
                          <a:lnTo>
                            <a:pt x="648118" y="386861"/>
                          </a:lnTo>
                          <a:lnTo>
                            <a:pt x="160773" y="155749"/>
                          </a:lnTo>
                          <a:lnTo>
                            <a:pt x="0" y="105508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5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  <a:gs pos="67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3500000" scaled="1"/>
                      <a:tileRect/>
                    </a:gradFill>
                    <a:ln w="3175">
                      <a:noFill/>
                    </a:ln>
                    <a:effectLst/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 sz="240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84" name="任意多边形 83"/>
                    <p:cNvSpPr/>
                    <p:nvPr/>
                  </p:nvSpPr>
                  <p:spPr bwMode="auto">
                    <a:xfrm>
                      <a:off x="3179858" y="3275902"/>
                      <a:ext cx="3078110" cy="1218295"/>
                    </a:xfrm>
                    <a:custGeom>
                      <a:avLst/>
                      <a:gdLst>
                        <a:gd name="connsiteX0" fmla="*/ 1497205 w 3084844"/>
                        <a:gd name="connsiteY0" fmla="*/ 0 h 1220037"/>
                        <a:gd name="connsiteX1" fmla="*/ 0 w 3084844"/>
                        <a:gd name="connsiteY1" fmla="*/ 628022 h 1220037"/>
                        <a:gd name="connsiteX2" fmla="*/ 246185 w 3084844"/>
                        <a:gd name="connsiteY2" fmla="*/ 844061 h 1220037"/>
                        <a:gd name="connsiteX3" fmla="*/ 602901 w 3084844"/>
                        <a:gd name="connsiteY3" fmla="*/ 1029956 h 1220037"/>
                        <a:gd name="connsiteX4" fmla="*/ 1014884 w 3084844"/>
                        <a:gd name="connsiteY4" fmla="*/ 1155560 h 1220037"/>
                        <a:gd name="connsiteX5" fmla="*/ 1472084 w 3084844"/>
                        <a:gd name="connsiteY5" fmla="*/ 1215850 h 1220037"/>
                        <a:gd name="connsiteX6" fmla="*/ 1964453 w 3084844"/>
                        <a:gd name="connsiteY6" fmla="*/ 1180681 h 1220037"/>
                        <a:gd name="connsiteX7" fmla="*/ 2436726 w 3084844"/>
                        <a:gd name="connsiteY7" fmla="*/ 1050052 h 1220037"/>
                        <a:gd name="connsiteX8" fmla="*/ 2833635 w 3084844"/>
                        <a:gd name="connsiteY8" fmla="*/ 834013 h 1220037"/>
                        <a:gd name="connsiteX9" fmla="*/ 3084844 w 3084844"/>
                        <a:gd name="connsiteY9" fmla="*/ 522514 h 1220037"/>
                        <a:gd name="connsiteX10" fmla="*/ 1497205 w 3084844"/>
                        <a:gd name="connsiteY10" fmla="*/ 0 h 1220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3084844" h="1220037">
                          <a:moveTo>
                            <a:pt x="1497205" y="0"/>
                          </a:moveTo>
                          <a:lnTo>
                            <a:pt x="0" y="628022"/>
                          </a:lnTo>
                          <a:cubicBezTo>
                            <a:pt x="82062" y="700035"/>
                            <a:pt x="145702" y="777072"/>
                            <a:pt x="246185" y="844061"/>
                          </a:cubicBezTo>
                          <a:cubicBezTo>
                            <a:pt x="346668" y="911050"/>
                            <a:pt x="474785" y="978040"/>
                            <a:pt x="602901" y="1029956"/>
                          </a:cubicBezTo>
                          <a:cubicBezTo>
                            <a:pt x="731017" y="1081872"/>
                            <a:pt x="870020" y="1124578"/>
                            <a:pt x="1014884" y="1155560"/>
                          </a:cubicBezTo>
                          <a:cubicBezTo>
                            <a:pt x="1159748" y="1186542"/>
                            <a:pt x="1313823" y="1211663"/>
                            <a:pt x="1472084" y="1215850"/>
                          </a:cubicBezTo>
                          <a:cubicBezTo>
                            <a:pt x="1630345" y="1220037"/>
                            <a:pt x="1803679" y="1208314"/>
                            <a:pt x="1964453" y="1180681"/>
                          </a:cubicBezTo>
                          <a:cubicBezTo>
                            <a:pt x="2125227" y="1153048"/>
                            <a:pt x="2291862" y="1107830"/>
                            <a:pt x="2436726" y="1050052"/>
                          </a:cubicBezTo>
                          <a:cubicBezTo>
                            <a:pt x="2581590" y="992274"/>
                            <a:pt x="2725615" y="921936"/>
                            <a:pt x="2833635" y="834013"/>
                          </a:cubicBezTo>
                          <a:cubicBezTo>
                            <a:pt x="2941655" y="746090"/>
                            <a:pt x="3013249" y="634302"/>
                            <a:pt x="3084844" y="522514"/>
                          </a:cubicBezTo>
                          <a:lnTo>
                            <a:pt x="1497205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5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  <a:gs pos="67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  <a:tileRect/>
                    </a:gradFill>
                    <a:ln w="3175">
                      <a:noFill/>
                    </a:ln>
                    <a:effectLst/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 sz="240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85" name="任意多边形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0466" y="3275814"/>
                      <a:ext cx="2205872" cy="452487"/>
                    </a:xfrm>
                    <a:custGeom>
                      <a:avLst/>
                      <a:gdLst>
                        <a:gd name="T0" fmla="*/ 0 w 2205872"/>
                        <a:gd name="T1" fmla="*/ 452487 h 452487"/>
                        <a:gd name="T2" fmla="*/ 499621 w 2205872"/>
                        <a:gd name="T3" fmla="*/ 329939 h 452487"/>
                        <a:gd name="T4" fmla="*/ 999241 w 2205872"/>
                        <a:gd name="T5" fmla="*/ 254524 h 452487"/>
                        <a:gd name="T6" fmla="*/ 1555423 w 2205872"/>
                        <a:gd name="T7" fmla="*/ 287518 h 452487"/>
                        <a:gd name="T8" fmla="*/ 2205872 w 2205872"/>
                        <a:gd name="T9" fmla="*/ 377073 h 452487"/>
                        <a:gd name="T10" fmla="*/ 1065229 w 2205872"/>
                        <a:gd name="T11" fmla="*/ 0 h 452487"/>
                        <a:gd name="T12" fmla="*/ 0 w 2205872"/>
                        <a:gd name="T13" fmla="*/ 452487 h 45248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205872"/>
                        <a:gd name="T22" fmla="*/ 0 h 452487"/>
                        <a:gd name="T23" fmla="*/ 2205872 w 2205872"/>
                        <a:gd name="T24" fmla="*/ 452487 h 452487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205872" h="452487">
                          <a:moveTo>
                            <a:pt x="0" y="452487"/>
                          </a:moveTo>
                          <a:cubicBezTo>
                            <a:pt x="166540" y="407710"/>
                            <a:pt x="333081" y="362933"/>
                            <a:pt x="499621" y="329939"/>
                          </a:cubicBezTo>
                          <a:cubicBezTo>
                            <a:pt x="666161" y="296945"/>
                            <a:pt x="823274" y="261594"/>
                            <a:pt x="999241" y="254524"/>
                          </a:cubicBezTo>
                          <a:cubicBezTo>
                            <a:pt x="1175208" y="247454"/>
                            <a:pt x="1354318" y="267093"/>
                            <a:pt x="1555423" y="287518"/>
                          </a:cubicBezTo>
                          <a:cubicBezTo>
                            <a:pt x="1756528" y="307943"/>
                            <a:pt x="1981200" y="342508"/>
                            <a:pt x="2205872" y="377073"/>
                          </a:cubicBezTo>
                          <a:lnTo>
                            <a:pt x="1065229" y="0"/>
                          </a:lnTo>
                          <a:lnTo>
                            <a:pt x="0" y="452487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alpha val="16078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86" name="任意多边形 85"/>
                    <p:cNvSpPr/>
                    <p:nvPr/>
                  </p:nvSpPr>
                  <p:spPr bwMode="auto">
                    <a:xfrm>
                      <a:off x="3193128" y="3796092"/>
                      <a:ext cx="3062740" cy="688033"/>
                    </a:xfrm>
                    <a:custGeom>
                      <a:avLst/>
                      <a:gdLst>
                        <a:gd name="connsiteX0" fmla="*/ 0 w 3071267"/>
                        <a:gd name="connsiteY0" fmla="*/ 97722 h 693362"/>
                        <a:gd name="connsiteX1" fmla="*/ 104702 w 3071267"/>
                        <a:gd name="connsiteY1" fmla="*/ 223365 h 693362"/>
                        <a:gd name="connsiteX2" fmla="*/ 397868 w 3071267"/>
                        <a:gd name="connsiteY2" fmla="*/ 418809 h 693362"/>
                        <a:gd name="connsiteX3" fmla="*/ 725936 w 3071267"/>
                        <a:gd name="connsiteY3" fmla="*/ 558412 h 693362"/>
                        <a:gd name="connsiteX4" fmla="*/ 1095884 w 3071267"/>
                        <a:gd name="connsiteY4" fmla="*/ 649154 h 693362"/>
                        <a:gd name="connsiteX5" fmla="*/ 1479792 w 3071267"/>
                        <a:gd name="connsiteY5" fmla="*/ 691035 h 693362"/>
                        <a:gd name="connsiteX6" fmla="*/ 1954443 w 3071267"/>
                        <a:gd name="connsiteY6" fmla="*/ 663115 h 693362"/>
                        <a:gd name="connsiteX7" fmla="*/ 2394192 w 3071267"/>
                        <a:gd name="connsiteY7" fmla="*/ 544452 h 693362"/>
                        <a:gd name="connsiteX8" fmla="*/ 2708299 w 3071267"/>
                        <a:gd name="connsiteY8" fmla="*/ 390889 h 693362"/>
                        <a:gd name="connsiteX9" fmla="*/ 2938644 w 3071267"/>
                        <a:gd name="connsiteY9" fmla="*/ 188464 h 693362"/>
                        <a:gd name="connsiteX10" fmla="*/ 3071267 w 3071267"/>
                        <a:gd name="connsiteY10" fmla="*/ 0 h 693362"/>
                        <a:gd name="connsiteX0" fmla="*/ 0 w 3071267"/>
                        <a:gd name="connsiteY0" fmla="*/ 97722 h 693362"/>
                        <a:gd name="connsiteX1" fmla="*/ 104702 w 3071267"/>
                        <a:gd name="connsiteY1" fmla="*/ 223365 h 693362"/>
                        <a:gd name="connsiteX2" fmla="*/ 397868 w 3071267"/>
                        <a:gd name="connsiteY2" fmla="*/ 418809 h 693362"/>
                        <a:gd name="connsiteX3" fmla="*/ 725936 w 3071267"/>
                        <a:gd name="connsiteY3" fmla="*/ 558412 h 693362"/>
                        <a:gd name="connsiteX4" fmla="*/ 1095884 w 3071267"/>
                        <a:gd name="connsiteY4" fmla="*/ 649154 h 693362"/>
                        <a:gd name="connsiteX5" fmla="*/ 1479792 w 3071267"/>
                        <a:gd name="connsiteY5" fmla="*/ 691035 h 693362"/>
                        <a:gd name="connsiteX6" fmla="*/ 1954443 w 3071267"/>
                        <a:gd name="connsiteY6" fmla="*/ 663115 h 693362"/>
                        <a:gd name="connsiteX7" fmla="*/ 2394192 w 3071267"/>
                        <a:gd name="connsiteY7" fmla="*/ 544452 h 693362"/>
                        <a:gd name="connsiteX8" fmla="*/ 2708299 w 3071267"/>
                        <a:gd name="connsiteY8" fmla="*/ 390889 h 693362"/>
                        <a:gd name="connsiteX9" fmla="*/ 2938644 w 3071267"/>
                        <a:gd name="connsiteY9" fmla="*/ 188464 h 693362"/>
                        <a:gd name="connsiteX10" fmla="*/ 3071267 w 3071267"/>
                        <a:gd name="connsiteY10" fmla="*/ 0 h 693362"/>
                        <a:gd name="connsiteX0" fmla="*/ 0 w 3071267"/>
                        <a:gd name="connsiteY0" fmla="*/ 97722 h 693362"/>
                        <a:gd name="connsiteX1" fmla="*/ 115183 w 3071267"/>
                        <a:gd name="connsiteY1" fmla="*/ 229880 h 693362"/>
                        <a:gd name="connsiteX2" fmla="*/ 397868 w 3071267"/>
                        <a:gd name="connsiteY2" fmla="*/ 418809 h 693362"/>
                        <a:gd name="connsiteX3" fmla="*/ 725936 w 3071267"/>
                        <a:gd name="connsiteY3" fmla="*/ 558412 h 693362"/>
                        <a:gd name="connsiteX4" fmla="*/ 1095884 w 3071267"/>
                        <a:gd name="connsiteY4" fmla="*/ 649154 h 693362"/>
                        <a:gd name="connsiteX5" fmla="*/ 1479792 w 3071267"/>
                        <a:gd name="connsiteY5" fmla="*/ 691035 h 693362"/>
                        <a:gd name="connsiteX6" fmla="*/ 1954443 w 3071267"/>
                        <a:gd name="connsiteY6" fmla="*/ 663115 h 693362"/>
                        <a:gd name="connsiteX7" fmla="*/ 2394192 w 3071267"/>
                        <a:gd name="connsiteY7" fmla="*/ 544452 h 693362"/>
                        <a:gd name="connsiteX8" fmla="*/ 2708299 w 3071267"/>
                        <a:gd name="connsiteY8" fmla="*/ 390889 h 693362"/>
                        <a:gd name="connsiteX9" fmla="*/ 2938644 w 3071267"/>
                        <a:gd name="connsiteY9" fmla="*/ 188464 h 693362"/>
                        <a:gd name="connsiteX10" fmla="*/ 3071267 w 3071267"/>
                        <a:gd name="connsiteY10" fmla="*/ 0 h 693362"/>
                        <a:gd name="connsiteX0" fmla="*/ 0 w 3076596"/>
                        <a:gd name="connsiteY0" fmla="*/ 109445 h 705085"/>
                        <a:gd name="connsiteX1" fmla="*/ 115183 w 3076596"/>
                        <a:gd name="connsiteY1" fmla="*/ 241603 h 705085"/>
                        <a:gd name="connsiteX2" fmla="*/ 397868 w 3076596"/>
                        <a:gd name="connsiteY2" fmla="*/ 430532 h 705085"/>
                        <a:gd name="connsiteX3" fmla="*/ 725936 w 3076596"/>
                        <a:gd name="connsiteY3" fmla="*/ 570135 h 705085"/>
                        <a:gd name="connsiteX4" fmla="*/ 1095884 w 3076596"/>
                        <a:gd name="connsiteY4" fmla="*/ 660877 h 705085"/>
                        <a:gd name="connsiteX5" fmla="*/ 1479792 w 3076596"/>
                        <a:gd name="connsiteY5" fmla="*/ 702758 h 705085"/>
                        <a:gd name="connsiteX6" fmla="*/ 1954443 w 3076596"/>
                        <a:gd name="connsiteY6" fmla="*/ 674838 h 705085"/>
                        <a:gd name="connsiteX7" fmla="*/ 2394192 w 3076596"/>
                        <a:gd name="connsiteY7" fmla="*/ 556175 h 705085"/>
                        <a:gd name="connsiteX8" fmla="*/ 2708299 w 3076596"/>
                        <a:gd name="connsiteY8" fmla="*/ 402612 h 705085"/>
                        <a:gd name="connsiteX9" fmla="*/ 2938644 w 3076596"/>
                        <a:gd name="connsiteY9" fmla="*/ 200187 h 705085"/>
                        <a:gd name="connsiteX10" fmla="*/ 3076596 w 3076596"/>
                        <a:gd name="connsiteY10" fmla="*/ 0 h 705085"/>
                        <a:gd name="connsiteX0" fmla="*/ 0 w 3065939"/>
                        <a:gd name="connsiteY0" fmla="*/ 92393 h 688033"/>
                        <a:gd name="connsiteX1" fmla="*/ 115183 w 3065939"/>
                        <a:gd name="connsiteY1" fmla="*/ 224551 h 688033"/>
                        <a:gd name="connsiteX2" fmla="*/ 397868 w 3065939"/>
                        <a:gd name="connsiteY2" fmla="*/ 413480 h 688033"/>
                        <a:gd name="connsiteX3" fmla="*/ 725936 w 3065939"/>
                        <a:gd name="connsiteY3" fmla="*/ 553083 h 688033"/>
                        <a:gd name="connsiteX4" fmla="*/ 1095884 w 3065939"/>
                        <a:gd name="connsiteY4" fmla="*/ 643825 h 688033"/>
                        <a:gd name="connsiteX5" fmla="*/ 1479792 w 3065939"/>
                        <a:gd name="connsiteY5" fmla="*/ 685706 h 688033"/>
                        <a:gd name="connsiteX6" fmla="*/ 1954443 w 3065939"/>
                        <a:gd name="connsiteY6" fmla="*/ 657786 h 688033"/>
                        <a:gd name="connsiteX7" fmla="*/ 2394192 w 3065939"/>
                        <a:gd name="connsiteY7" fmla="*/ 539123 h 688033"/>
                        <a:gd name="connsiteX8" fmla="*/ 2708299 w 3065939"/>
                        <a:gd name="connsiteY8" fmla="*/ 385560 h 688033"/>
                        <a:gd name="connsiteX9" fmla="*/ 2938644 w 3065939"/>
                        <a:gd name="connsiteY9" fmla="*/ 183135 h 688033"/>
                        <a:gd name="connsiteX10" fmla="*/ 3065939 w 3065939"/>
                        <a:gd name="connsiteY10" fmla="*/ 0 h 688033"/>
                        <a:gd name="connsiteX0" fmla="*/ 0 w 3062741"/>
                        <a:gd name="connsiteY0" fmla="*/ 108379 h 688033"/>
                        <a:gd name="connsiteX1" fmla="*/ 111985 w 3062741"/>
                        <a:gd name="connsiteY1" fmla="*/ 224551 h 688033"/>
                        <a:gd name="connsiteX2" fmla="*/ 394670 w 3062741"/>
                        <a:gd name="connsiteY2" fmla="*/ 413480 h 688033"/>
                        <a:gd name="connsiteX3" fmla="*/ 722738 w 3062741"/>
                        <a:gd name="connsiteY3" fmla="*/ 553083 h 688033"/>
                        <a:gd name="connsiteX4" fmla="*/ 1092686 w 3062741"/>
                        <a:gd name="connsiteY4" fmla="*/ 643825 h 688033"/>
                        <a:gd name="connsiteX5" fmla="*/ 1476594 w 3062741"/>
                        <a:gd name="connsiteY5" fmla="*/ 685706 h 688033"/>
                        <a:gd name="connsiteX6" fmla="*/ 1951245 w 3062741"/>
                        <a:gd name="connsiteY6" fmla="*/ 657786 h 688033"/>
                        <a:gd name="connsiteX7" fmla="*/ 2390994 w 3062741"/>
                        <a:gd name="connsiteY7" fmla="*/ 539123 h 688033"/>
                        <a:gd name="connsiteX8" fmla="*/ 2705101 w 3062741"/>
                        <a:gd name="connsiteY8" fmla="*/ 385560 h 688033"/>
                        <a:gd name="connsiteX9" fmla="*/ 2935446 w 3062741"/>
                        <a:gd name="connsiteY9" fmla="*/ 183135 h 688033"/>
                        <a:gd name="connsiteX10" fmla="*/ 3062741 w 3062741"/>
                        <a:gd name="connsiteY10" fmla="*/ 0 h 688033"/>
                        <a:gd name="connsiteX0" fmla="*/ 0 w 3062741"/>
                        <a:gd name="connsiteY0" fmla="*/ 109978 h 688033"/>
                        <a:gd name="connsiteX1" fmla="*/ 111985 w 3062741"/>
                        <a:gd name="connsiteY1" fmla="*/ 224551 h 688033"/>
                        <a:gd name="connsiteX2" fmla="*/ 394670 w 3062741"/>
                        <a:gd name="connsiteY2" fmla="*/ 413480 h 688033"/>
                        <a:gd name="connsiteX3" fmla="*/ 722738 w 3062741"/>
                        <a:gd name="connsiteY3" fmla="*/ 553083 h 688033"/>
                        <a:gd name="connsiteX4" fmla="*/ 1092686 w 3062741"/>
                        <a:gd name="connsiteY4" fmla="*/ 643825 h 688033"/>
                        <a:gd name="connsiteX5" fmla="*/ 1476594 w 3062741"/>
                        <a:gd name="connsiteY5" fmla="*/ 685706 h 688033"/>
                        <a:gd name="connsiteX6" fmla="*/ 1951245 w 3062741"/>
                        <a:gd name="connsiteY6" fmla="*/ 657786 h 688033"/>
                        <a:gd name="connsiteX7" fmla="*/ 2390994 w 3062741"/>
                        <a:gd name="connsiteY7" fmla="*/ 539123 h 688033"/>
                        <a:gd name="connsiteX8" fmla="*/ 2705101 w 3062741"/>
                        <a:gd name="connsiteY8" fmla="*/ 385560 h 688033"/>
                        <a:gd name="connsiteX9" fmla="*/ 2935446 w 3062741"/>
                        <a:gd name="connsiteY9" fmla="*/ 183135 h 688033"/>
                        <a:gd name="connsiteX10" fmla="*/ 3062741 w 3062741"/>
                        <a:gd name="connsiteY10" fmla="*/ 0 h 688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3062741" h="688033">
                          <a:moveTo>
                            <a:pt x="0" y="109978"/>
                          </a:moveTo>
                          <a:cubicBezTo>
                            <a:pt x="19195" y="146042"/>
                            <a:pt x="54172" y="161972"/>
                            <a:pt x="111985" y="224551"/>
                          </a:cubicBezTo>
                          <a:cubicBezTo>
                            <a:pt x="178296" y="278065"/>
                            <a:pt x="292878" y="358725"/>
                            <a:pt x="394670" y="413480"/>
                          </a:cubicBezTo>
                          <a:cubicBezTo>
                            <a:pt x="496462" y="468235"/>
                            <a:pt x="606402" y="514692"/>
                            <a:pt x="722738" y="553083"/>
                          </a:cubicBezTo>
                          <a:cubicBezTo>
                            <a:pt x="839074" y="591474"/>
                            <a:pt x="967043" y="621721"/>
                            <a:pt x="1092686" y="643825"/>
                          </a:cubicBezTo>
                          <a:cubicBezTo>
                            <a:pt x="1218329" y="665929"/>
                            <a:pt x="1333501" y="683379"/>
                            <a:pt x="1476594" y="685706"/>
                          </a:cubicBezTo>
                          <a:cubicBezTo>
                            <a:pt x="1619687" y="688033"/>
                            <a:pt x="1798845" y="682216"/>
                            <a:pt x="1951245" y="657786"/>
                          </a:cubicBezTo>
                          <a:cubicBezTo>
                            <a:pt x="2103645" y="633356"/>
                            <a:pt x="2265351" y="584494"/>
                            <a:pt x="2390994" y="539123"/>
                          </a:cubicBezTo>
                          <a:cubicBezTo>
                            <a:pt x="2516637" y="493752"/>
                            <a:pt x="2614359" y="444891"/>
                            <a:pt x="2705101" y="385560"/>
                          </a:cubicBezTo>
                          <a:cubicBezTo>
                            <a:pt x="2795843" y="326229"/>
                            <a:pt x="2875839" y="247395"/>
                            <a:pt x="2935446" y="183135"/>
                          </a:cubicBezTo>
                          <a:cubicBezTo>
                            <a:pt x="2995053" y="118875"/>
                            <a:pt x="3026677" y="61658"/>
                            <a:pt x="3062741" y="0"/>
                          </a:cubicBezTo>
                        </a:path>
                      </a:pathLst>
                    </a:custGeom>
                    <a:noFill/>
                    <a:ln w="9525" cap="flat" cmpd="sng" algn="ctr">
                      <a:gradFill>
                        <a:gsLst>
                          <a:gs pos="0">
                            <a:schemeClr val="bg1"/>
                          </a:gs>
                          <a:gs pos="50000">
                            <a:schemeClr val="bg1">
                              <a:alpha val="4500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5400000" scaled="0"/>
                      </a:gra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  <p:txBody>
                    <a:bodyPr/>
                    <a:lstStyle/>
                    <a:p>
                      <a:pPr eaLnBrk="0" hangingPunct="0">
                        <a:defRPr/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79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43122" y="2337793"/>
                    <a:ext cx="950878" cy="2848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zh-CN" altLang="en-US" sz="1867" b="1" kern="0" dirty="0" smtClean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传染途径</a:t>
                    </a:r>
                    <a:endParaRPr lang="zh-CN" altLang="en-US" sz="1867" b="1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80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43122" y="3182592"/>
                    <a:ext cx="950878" cy="2848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zh-CN" altLang="en-US" sz="1867" b="1" kern="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母婴传播</a:t>
                    </a:r>
                  </a:p>
                </p:txBody>
              </p:sp>
              <p:sp>
                <p:nvSpPr>
                  <p:cNvPr id="81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87554" y="2610805"/>
                    <a:ext cx="950879" cy="2848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zh-CN" altLang="en-US" sz="1867" b="1" kern="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血液传播</a:t>
                    </a:r>
                  </a:p>
                </p:txBody>
              </p:sp>
              <p:sp>
                <p:nvSpPr>
                  <p:cNvPr id="82" name="TextBox 8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27390" y="2650111"/>
                    <a:ext cx="952466" cy="2848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zh-CN" altLang="en-US" sz="1867" b="1" kern="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性</a:t>
                    </a:r>
                    <a:r>
                      <a:rPr lang="zh-CN" altLang="en-US" sz="1867" b="1" kern="0" dirty="0" smtClean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传播</a:t>
                    </a:r>
                    <a:endParaRPr lang="zh-CN" altLang="en-US" sz="1867" b="1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cxnSp>
              <p:nvCxnSpPr>
                <p:cNvPr id="72" name="直接连接符 71"/>
                <p:cNvCxnSpPr>
                  <a:stCxn id="85" idx="5"/>
                  <a:endCxn id="84" idx="9"/>
                </p:cNvCxnSpPr>
                <p:nvPr/>
              </p:nvCxnSpPr>
              <p:spPr>
                <a:xfrm>
                  <a:off x="4435229" y="2868174"/>
                  <a:ext cx="1257256" cy="41287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>
                  <a:stCxn id="84" idx="1"/>
                  <a:endCxn id="85" idx="5"/>
                </p:cNvCxnSpPr>
                <p:nvPr/>
              </p:nvCxnSpPr>
              <p:spPr>
                <a:xfrm flipV="1">
                  <a:off x="3250996" y="2868174"/>
                  <a:ext cx="1184233" cy="49703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9" name="矩形 108"/>
            <p:cNvSpPr>
              <a:spLocks noChangeArrowheads="1"/>
            </p:cNvSpPr>
            <p:nvPr/>
          </p:nvSpPr>
          <p:spPr bwMode="auto">
            <a:xfrm>
              <a:off x="4932635" y="3337569"/>
              <a:ext cx="1458384" cy="235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933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Sexual Transmission</a:t>
              </a:r>
            </a:p>
          </p:txBody>
        </p:sp>
        <p:sp>
          <p:nvSpPr>
            <p:cNvPr id="110" name="矩形 109"/>
            <p:cNvSpPr>
              <a:spLocks noChangeArrowheads="1"/>
            </p:cNvSpPr>
            <p:nvPr/>
          </p:nvSpPr>
          <p:spPr bwMode="auto">
            <a:xfrm>
              <a:off x="7884963" y="3265561"/>
              <a:ext cx="1192079" cy="3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defRPr/>
              </a:pPr>
              <a:r>
                <a:rPr lang="en-US" altLang="zh-CN" sz="933" b="1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Bloodborne</a:t>
              </a:r>
              <a:r>
                <a:rPr lang="en-US" altLang="zh-CN" sz="933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Transmission</a:t>
              </a:r>
            </a:p>
          </p:txBody>
        </p:sp>
        <p:sp>
          <p:nvSpPr>
            <p:cNvPr id="111" name="矩形 110"/>
            <p:cNvSpPr>
              <a:spLocks noChangeArrowheads="1"/>
            </p:cNvSpPr>
            <p:nvPr/>
          </p:nvSpPr>
          <p:spPr bwMode="auto">
            <a:xfrm>
              <a:off x="6548868" y="4077072"/>
              <a:ext cx="1192079" cy="3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933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Mother-to-child Transmission</a:t>
              </a:r>
            </a:p>
          </p:txBody>
        </p:sp>
      </p:grp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7441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4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传染途径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Text Box 11"/>
          <p:cNvSpPr txBox="1">
            <a:spLocks noChangeArrowheads="1"/>
          </p:cNvSpPr>
          <p:nvPr/>
        </p:nvSpPr>
        <p:spPr bwMode="auto">
          <a:xfrm>
            <a:off x="972196" y="1628800"/>
            <a:ext cx="107246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传播</a:t>
            </a:r>
            <a:endParaRPr lang="en-US" altLang="zh-CN" sz="1600" spc="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传播：通过性交方式在同性或异性之间传播经性接触传播。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目前全球主要的艾滋病传播途径，大约全球</a:t>
            </a:r>
            <a:r>
              <a:rPr lang="en-US" altLang="zh-CN" sz="1600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1600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％～ </a:t>
            </a:r>
            <a:r>
              <a:rPr lang="en-US" altLang="zh-CN" sz="1600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600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感染者是通过性接触感染上艾滋病。</a:t>
            </a:r>
          </a:p>
        </p:txBody>
      </p:sp>
      <p:pic>
        <p:nvPicPr>
          <p:cNvPr id="7170" name="Picture 2" descr="c:\users\ADMINI~1\appdata\roaming\360se6\USERDA~1\Temp\53-121~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44" y="3188150"/>
            <a:ext cx="5040560" cy="33586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33939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传染途径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Text Box 11"/>
          <p:cNvSpPr txBox="1">
            <a:spLocks noChangeArrowheads="1"/>
          </p:cNvSpPr>
          <p:nvPr/>
        </p:nvSpPr>
        <p:spPr bwMode="auto">
          <a:xfrm>
            <a:off x="972196" y="1628800"/>
            <a:ext cx="107246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血液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传播</a:t>
            </a:r>
            <a:endParaRPr lang="en-US" altLang="zh-CN" sz="1600" spc="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血液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传播：主要是通过输入被艾滋病污染的血液及血液制品传播。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共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用注射器吸毒、纹身、穿耳洞、器官移植、共用剃须刀、共用牙刷等。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68409" y="3187354"/>
            <a:ext cx="2240985" cy="1479791"/>
            <a:chOff x="179512" y="3431872"/>
            <a:chExt cx="2096969" cy="1384693"/>
          </a:xfrm>
        </p:grpSpPr>
        <p:pic>
          <p:nvPicPr>
            <p:cNvPr id="14" name="Picture 4" descr="I:\禁毒防艾\e4aa14f99e3a391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738" y="3431872"/>
              <a:ext cx="2073172" cy="1384693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179512" y="4377267"/>
              <a:ext cx="2096969" cy="27586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11388" y="4334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共用的注射器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61474" y="3187353"/>
            <a:ext cx="2240985" cy="1479791"/>
            <a:chOff x="2481020" y="3431871"/>
            <a:chExt cx="2096969" cy="1384693"/>
          </a:xfrm>
        </p:grpSpPr>
        <p:pic>
          <p:nvPicPr>
            <p:cNvPr id="18" name="Picture 5" descr="I:\禁毒防艾\bc05ccada8049fe3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63" t="11066" b="41744"/>
            <a:stretch/>
          </p:blipFill>
          <p:spPr bwMode="auto">
            <a:xfrm>
              <a:off x="2481020" y="3431871"/>
              <a:ext cx="2096969" cy="1384693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2481020" y="4334160"/>
              <a:ext cx="2096969" cy="369332"/>
              <a:chOff x="2355445" y="4334160"/>
              <a:chExt cx="2096969" cy="36933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55445" y="4377267"/>
                <a:ext cx="2096969" cy="275869"/>
              </a:xfrm>
              <a:prstGeom prst="rect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080014" y="4334160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纹身</a:t>
                </a:r>
                <a:endParaRPr lang="zh-CN" altLang="en-US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28224" y="3187352"/>
            <a:ext cx="2240985" cy="1479792"/>
            <a:chOff x="4779287" y="3431870"/>
            <a:chExt cx="2096969" cy="1384694"/>
          </a:xfrm>
        </p:grpSpPr>
        <p:pic>
          <p:nvPicPr>
            <p:cNvPr id="23" name="Picture 9" descr="I:\禁毒防艾\5c3d1680e485fff1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4326" b="27909"/>
            <a:stretch/>
          </p:blipFill>
          <p:spPr bwMode="auto">
            <a:xfrm>
              <a:off x="4808658" y="3431870"/>
              <a:ext cx="2061768" cy="138469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4779287" y="4377267"/>
              <a:ext cx="2096969" cy="27586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351021" y="433416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穿耳洞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68409" y="4912675"/>
            <a:ext cx="2240985" cy="1479791"/>
            <a:chOff x="179512" y="5157193"/>
            <a:chExt cx="2096969" cy="1384693"/>
          </a:xfrm>
        </p:grpSpPr>
        <p:pic>
          <p:nvPicPr>
            <p:cNvPr id="27" name="Picture 8" descr="I:\禁毒防艾\b5d7bc1d04c707a8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26" r="1" b="13136"/>
            <a:stretch/>
          </p:blipFill>
          <p:spPr bwMode="auto">
            <a:xfrm>
              <a:off x="201738" y="5157193"/>
              <a:ext cx="2073172" cy="1384693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179512" y="6062133"/>
              <a:ext cx="2096969" cy="27586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55692" y="601902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器官移植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55484" y="4912676"/>
            <a:ext cx="2247385" cy="1479790"/>
            <a:chOff x="2411760" y="5157194"/>
            <a:chExt cx="2102958" cy="1384692"/>
          </a:xfrm>
        </p:grpSpPr>
        <p:pic>
          <p:nvPicPr>
            <p:cNvPr id="31" name="Picture 6" descr="I:\禁毒防艾\47f62f59b0356568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390" b="35945"/>
            <a:stretch/>
          </p:blipFill>
          <p:spPr bwMode="auto">
            <a:xfrm>
              <a:off x="2417749" y="5157194"/>
              <a:ext cx="2096969" cy="1384692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2411760" y="6062133"/>
              <a:ext cx="2096969" cy="27586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771800" y="601902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共用剃须刀</a:t>
              </a:r>
              <a:endPara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28224" y="4912676"/>
            <a:ext cx="2240985" cy="1479790"/>
            <a:chOff x="4779287" y="5157194"/>
            <a:chExt cx="2096969" cy="1384692"/>
          </a:xfrm>
        </p:grpSpPr>
        <p:pic>
          <p:nvPicPr>
            <p:cNvPr id="35" name="Picture 7" descr="I:\禁毒防艾\3339a65f165628f3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918"/>
            <a:stretch/>
          </p:blipFill>
          <p:spPr bwMode="auto">
            <a:xfrm>
              <a:off x="4797254" y="5157194"/>
              <a:ext cx="2073172" cy="1384692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4779287" y="6070600"/>
              <a:ext cx="2096969" cy="27586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292080" y="60274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共用牙刷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82956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40631" y="2880657"/>
            <a:ext cx="88344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自艾滋病流行以来，病毒感染者约</a:t>
            </a:r>
            <a:r>
              <a:rPr lang="zh-CN" altLang="en-US" sz="25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en-US" altLang="zh-CN" sz="25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6000</a:t>
            </a:r>
            <a:r>
              <a:rPr lang="zh-CN" altLang="en-US" sz="25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万人</a:t>
            </a:r>
            <a:endParaRPr lang="zh-CN" altLang="zh-CN" sz="25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607" y="1556792"/>
            <a:ext cx="9156700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2040631" y="2880657"/>
            <a:ext cx="88344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spc="600" dirty="0">
                <a:solidFill>
                  <a:schemeClr val="tx2">
                    <a:lumMod val="20000"/>
                    <a:lumOff val="80000"/>
                    <a:alpha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自艾滋病流行以来，病毒感染者约</a:t>
            </a:r>
            <a:r>
              <a:rPr lang="zh-CN" altLang="en-US" sz="2500" b="1" spc="600" dirty="0" smtClean="0">
                <a:solidFill>
                  <a:schemeClr val="tx2">
                    <a:lumMod val="20000"/>
                    <a:lumOff val="80000"/>
                    <a:alpha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en-US" altLang="zh-CN" sz="2500" b="1" spc="600" dirty="0" smtClean="0">
                <a:solidFill>
                  <a:srgbClr val="FF0000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6000</a:t>
            </a:r>
            <a:r>
              <a:rPr lang="zh-CN" altLang="en-US" sz="2500" b="1" spc="600" dirty="0" smtClean="0">
                <a:solidFill>
                  <a:srgbClr val="FF0000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500" b="1" spc="600" dirty="0" smtClean="0">
                <a:solidFill>
                  <a:schemeClr val="tx2">
                    <a:lumMod val="20000"/>
                    <a:lumOff val="80000"/>
                    <a:alpha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zh-CN" sz="2500" b="1" spc="600" dirty="0">
              <a:solidFill>
                <a:schemeClr val="tx2">
                  <a:lumMod val="20000"/>
                  <a:lumOff val="80000"/>
                  <a:alpha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346" hidden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777" y="4933677"/>
            <a:ext cx="3619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47" hidden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7740" y="5532164"/>
            <a:ext cx="34575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48" hidden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2515" y="4797152"/>
            <a:ext cx="3303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C:\Users\Administrator\Desktop\图片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1766" y="2005661"/>
            <a:ext cx="1572221" cy="101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Administrator\Desktop\图片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4523" y="2448273"/>
            <a:ext cx="5006461" cy="168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755" y="3422997"/>
            <a:ext cx="2707111" cy="10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0090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7.40741E-7 L 0 0.1997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7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4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400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4000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emph" presetSubtype="0" repeatCount="4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400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4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4000" fill="hold" nodeType="withEffect">
                                  <p:stCondLst>
                                    <p:cond delay="49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4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4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4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4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7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4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7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传染途径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Text Box 11"/>
          <p:cNvSpPr txBox="1">
            <a:spLocks noChangeArrowheads="1"/>
          </p:cNvSpPr>
          <p:nvPr/>
        </p:nvSpPr>
        <p:spPr bwMode="auto">
          <a:xfrm>
            <a:off x="972196" y="1628800"/>
            <a:ext cx="107246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母婴传播</a:t>
            </a:r>
            <a:endParaRPr lang="en-US" altLang="zh-CN" sz="1600" spc="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如果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一个妇女感染了艾滋病毒，在怀孕、生孩子、用母乳喂养婴儿过程中，可能会通过胎盘、血液和乳汁把病毒传给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孩子。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8" name="Picture 2" descr="c:\users\ADMINI~1\appdata\roaming\360se6\USERDA~1\Temp\500FD9~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19"/>
          <a:stretch/>
        </p:blipFill>
        <p:spPr bwMode="auto">
          <a:xfrm>
            <a:off x="5004643" y="2791096"/>
            <a:ext cx="5760640" cy="3619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9460" name="Picture 4" descr="c:\users\ADMINI~1\appdata\roaming\360se6\USERDA~1\Temp\133605~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4202" y="3377156"/>
            <a:ext cx="3611473" cy="235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64987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94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9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94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94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9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94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AIDS</a:t>
            </a:r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传染途径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Text Box 11"/>
          <p:cNvSpPr txBox="1">
            <a:spLocks noChangeArrowheads="1"/>
          </p:cNvSpPr>
          <p:nvPr/>
        </p:nvSpPr>
        <p:spPr bwMode="auto">
          <a:xfrm>
            <a:off x="972196" y="1628800"/>
            <a:ext cx="107246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途径不会传染艾滋病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815423" y="2708920"/>
            <a:ext cx="1371923" cy="2288310"/>
            <a:chOff x="647039" y="2348880"/>
            <a:chExt cx="1371923" cy="2288310"/>
          </a:xfrm>
        </p:grpSpPr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96574" y="2348880"/>
              <a:ext cx="1322388" cy="1322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652760" y="2360380"/>
              <a:ext cx="1308774" cy="130877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7039" y="3681487"/>
              <a:ext cx="1308774" cy="95570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3385" y="2673803"/>
              <a:ext cx="1298149" cy="681928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68900" y="3730566"/>
              <a:ext cx="1107996" cy="397032"/>
            </a:xfrm>
            <a:prstGeom prst="rect">
              <a:avLst/>
            </a:prstGeom>
            <a:extLst/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一同洗浴</a:t>
              </a:r>
              <a:endPara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73320" y="2720420"/>
            <a:ext cx="1425355" cy="2276810"/>
            <a:chOff x="2204936" y="2360380"/>
            <a:chExt cx="1425355" cy="2276810"/>
          </a:xfrm>
        </p:grpSpPr>
        <p:pic>
          <p:nvPicPr>
            <p:cNvPr id="29" name="Picture 5" descr="C:\Users\Administrator.XL-20120513YEWX\Desktop\图片1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6087" y="2406924"/>
              <a:ext cx="1226738" cy="1226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2247666" y="2360380"/>
              <a:ext cx="1309281" cy="1308775"/>
              <a:chOff x="-2167987" y="2466430"/>
              <a:chExt cx="2036751" cy="2035962"/>
            </a:xfrm>
          </p:grpSpPr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-2150670" y="2892758"/>
                <a:ext cx="2019434" cy="1060824"/>
              </a:xfrm>
              <a:custGeom>
                <a:avLst/>
                <a:gdLst>
                  <a:gd name="T0" fmla="*/ 0 w 1024"/>
                  <a:gd name="T1" fmla="*/ 0 h 672"/>
                  <a:gd name="T2" fmla="*/ 1024 w 1024"/>
                  <a:gd name="T3" fmla="*/ 581 h 672"/>
                  <a:gd name="T4" fmla="*/ 1024 w 1024"/>
                  <a:gd name="T5" fmla="*/ 672 h 672"/>
                  <a:gd name="T6" fmla="*/ 0 w 1024"/>
                  <a:gd name="T7" fmla="*/ 91 h 672"/>
                  <a:gd name="T8" fmla="*/ 0 w 1024"/>
                  <a:gd name="T9" fmla="*/ 0 h 672"/>
                  <a:gd name="T10" fmla="*/ 0 w 1024"/>
                  <a:gd name="T11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4" h="672">
                    <a:moveTo>
                      <a:pt x="0" y="0"/>
                    </a:moveTo>
                    <a:lnTo>
                      <a:pt x="1024" y="581"/>
                    </a:lnTo>
                    <a:lnTo>
                      <a:pt x="1024" y="672"/>
                    </a:lnTo>
                    <a:lnTo>
                      <a:pt x="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A7F28"/>
              </a:solidFill>
              <a:ln>
                <a:solidFill>
                  <a:srgbClr val="FF00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2167987" y="2466430"/>
                <a:ext cx="2035962" cy="203596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2247666" y="3681487"/>
              <a:ext cx="1308774" cy="95570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204936" y="3722020"/>
              <a:ext cx="1425355" cy="3970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共</a:t>
              </a:r>
              <a:r>
                <a:rPr lang="zh-CN" altLang="en-US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用马桶</a:t>
              </a:r>
              <a:endPara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32472" y="2710566"/>
            <a:ext cx="1358519" cy="2286664"/>
            <a:chOff x="5364088" y="2350526"/>
            <a:chExt cx="1358519" cy="2286664"/>
          </a:xfrm>
        </p:grpSpPr>
        <p:pic>
          <p:nvPicPr>
            <p:cNvPr id="36" name="Picture 3" descr="C:\Users\Administrator.XL-20120513YEWX\Desktop\图片1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2350526"/>
              <a:ext cx="1322388" cy="1322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5410739" y="3681487"/>
              <a:ext cx="1308774" cy="95570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AutoShape 481"/>
            <p:cNvSpPr>
              <a:spLocks noChangeAspect="1" noChangeArrowheads="1" noTextEdit="1"/>
            </p:cNvSpPr>
            <p:nvPr/>
          </p:nvSpPr>
          <p:spPr bwMode="auto">
            <a:xfrm>
              <a:off x="5500137" y="2467387"/>
              <a:ext cx="1127115" cy="809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410509" y="2360380"/>
              <a:ext cx="1308774" cy="130877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5421134" y="2673803"/>
              <a:ext cx="1298149" cy="681928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436096" y="3730566"/>
              <a:ext cx="1286511" cy="373436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拥抱</a:t>
              </a:r>
              <a:endPara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97420" y="2716742"/>
            <a:ext cx="1327730" cy="2280488"/>
            <a:chOff x="3829036" y="2356702"/>
            <a:chExt cx="1327730" cy="2280488"/>
          </a:xfrm>
        </p:grpSpPr>
        <p:pic>
          <p:nvPicPr>
            <p:cNvPr id="44" name="Picture 4" descr="C:\Users\Administrator.XL-20120513YEWX\Desktop\图片1副本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921"/>
            <a:stretch/>
          </p:blipFill>
          <p:spPr bwMode="auto">
            <a:xfrm>
              <a:off x="3834378" y="2395049"/>
              <a:ext cx="1322387" cy="1177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矩形 44"/>
            <p:cNvSpPr/>
            <p:nvPr/>
          </p:nvSpPr>
          <p:spPr>
            <a:xfrm>
              <a:off x="3829036" y="2356702"/>
              <a:ext cx="1327730" cy="13277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829036" y="3681487"/>
              <a:ext cx="1327729" cy="95570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829036" y="3730566"/>
              <a:ext cx="1327730" cy="375359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礼节性接吻</a:t>
              </a:r>
              <a:endParaRPr lang="en-US" altLang="zh-CN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3837892" y="2668866"/>
              <a:ext cx="1316951" cy="691803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140877" y="2720420"/>
            <a:ext cx="1328262" cy="2276810"/>
            <a:chOff x="6972493" y="2360380"/>
            <a:chExt cx="1328262" cy="2276810"/>
          </a:xfrm>
        </p:grpSpPr>
        <p:sp>
          <p:nvSpPr>
            <p:cNvPr id="50" name="矩形 49"/>
            <p:cNvSpPr/>
            <p:nvPr/>
          </p:nvSpPr>
          <p:spPr>
            <a:xfrm>
              <a:off x="6972493" y="3681487"/>
              <a:ext cx="1308774" cy="95570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020272" y="3730566"/>
              <a:ext cx="1280483" cy="373436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握手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pic>
          <p:nvPicPr>
            <p:cNvPr id="52" name="Picture 2" descr="C:\Users\Administrator.XL-20120513YEWX\Desktop\图片1副本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8287" y="2395049"/>
              <a:ext cx="1292980" cy="1292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3" name="组合 52"/>
            <p:cNvGrpSpPr/>
            <p:nvPr/>
          </p:nvGrpSpPr>
          <p:grpSpPr>
            <a:xfrm>
              <a:off x="6977662" y="2360380"/>
              <a:ext cx="1308774" cy="1308775"/>
              <a:chOff x="9725811" y="1183860"/>
              <a:chExt cx="2035962" cy="203596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9725811" y="1183860"/>
                <a:ext cx="2035962" cy="203596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5" name="Freeform 17"/>
              <p:cNvSpPr>
                <a:spLocks/>
              </p:cNvSpPr>
              <p:nvPr/>
            </p:nvSpPr>
            <p:spPr bwMode="auto">
              <a:xfrm>
                <a:off x="9742340" y="1663401"/>
                <a:ext cx="2019433" cy="1060824"/>
              </a:xfrm>
              <a:custGeom>
                <a:avLst/>
                <a:gdLst>
                  <a:gd name="T0" fmla="*/ 0 w 1024"/>
                  <a:gd name="T1" fmla="*/ 0 h 672"/>
                  <a:gd name="T2" fmla="*/ 1024 w 1024"/>
                  <a:gd name="T3" fmla="*/ 581 h 672"/>
                  <a:gd name="T4" fmla="*/ 1024 w 1024"/>
                  <a:gd name="T5" fmla="*/ 672 h 672"/>
                  <a:gd name="T6" fmla="*/ 0 w 1024"/>
                  <a:gd name="T7" fmla="*/ 91 h 672"/>
                  <a:gd name="T8" fmla="*/ 0 w 1024"/>
                  <a:gd name="T9" fmla="*/ 0 h 672"/>
                  <a:gd name="T10" fmla="*/ 0 w 1024"/>
                  <a:gd name="T11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4" h="672">
                    <a:moveTo>
                      <a:pt x="0" y="0"/>
                    </a:moveTo>
                    <a:lnTo>
                      <a:pt x="1024" y="581"/>
                    </a:lnTo>
                    <a:lnTo>
                      <a:pt x="1024" y="672"/>
                    </a:lnTo>
                    <a:lnTo>
                      <a:pt x="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A7F28"/>
              </a:solidFill>
              <a:ln>
                <a:solidFill>
                  <a:srgbClr val="FF00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48459" y="3212976"/>
            <a:ext cx="4566487" cy="313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6788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6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6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 tmFilter="0, 0; .2, .5; .8, .5; 1, 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6" dur="250" autoRev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8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 tmFilter="0, 0; .2, .5; .8, .5; 1, 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250" autoRev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2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8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3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6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6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 tmFilter="0, 0; .2, .5; .8, .5; 1, 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6" dur="250" autoRev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8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 tmFilter="0, 0; .2, .5; .8, .5; 1, 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250" autoRev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2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8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3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1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19449" y="5056828"/>
            <a:ext cx="4557486" cy="484505"/>
            <a:chOff x="3219449" y="5056828"/>
            <a:chExt cx="4557486" cy="484505"/>
          </a:xfrm>
        </p:grpSpPr>
        <p:sp>
          <p:nvSpPr>
            <p:cNvPr id="25" name="任意多边形 24"/>
            <p:cNvSpPr/>
            <p:nvPr/>
          </p:nvSpPr>
          <p:spPr>
            <a:xfrm>
              <a:off x="3219449" y="5056828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3923596" y="5097680"/>
              <a:ext cx="28520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艾滋病的预防措施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13480" y="3906555"/>
            <a:ext cx="4557486" cy="484505"/>
            <a:chOff x="2613480" y="3906555"/>
            <a:chExt cx="4557486" cy="484505"/>
          </a:xfrm>
        </p:grpSpPr>
        <p:sp>
          <p:nvSpPr>
            <p:cNvPr id="21" name="任意多边形 20"/>
            <p:cNvSpPr/>
            <p:nvPr/>
          </p:nvSpPr>
          <p:spPr>
            <a:xfrm>
              <a:off x="2613480" y="3906555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27"/>
            <p:cNvSpPr txBox="1"/>
            <p:nvPr/>
          </p:nvSpPr>
          <p:spPr>
            <a:xfrm>
              <a:off x="3317627" y="3947407"/>
              <a:ext cx="21852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艾滋病的特点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78275" y="2807517"/>
            <a:ext cx="4557486" cy="484505"/>
            <a:chOff x="1978275" y="2807517"/>
            <a:chExt cx="4557486" cy="484505"/>
          </a:xfrm>
        </p:grpSpPr>
        <p:sp>
          <p:nvSpPr>
            <p:cNvPr id="17" name="任意多边形 16"/>
            <p:cNvSpPr/>
            <p:nvPr/>
          </p:nvSpPr>
          <p:spPr>
            <a:xfrm>
              <a:off x="1978275" y="280751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23"/>
            <p:cNvSpPr txBox="1"/>
            <p:nvPr/>
          </p:nvSpPr>
          <p:spPr>
            <a:xfrm>
              <a:off x="2682422" y="2848369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传染途径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2306" y="1683657"/>
            <a:ext cx="4557486" cy="484505"/>
            <a:chOff x="1372306" y="1683657"/>
            <a:chExt cx="4557486" cy="484505"/>
          </a:xfrm>
        </p:grpSpPr>
        <p:sp>
          <p:nvSpPr>
            <p:cNvPr id="9" name="任意多边形 8"/>
            <p:cNvSpPr/>
            <p:nvPr/>
          </p:nvSpPr>
          <p:spPr>
            <a:xfrm>
              <a:off x="1372306" y="168365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2076453" y="1724509"/>
              <a:ext cx="26164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6" name="矩形 5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5279" y="1480457"/>
            <a:ext cx="992796" cy="836630"/>
            <a:chOff x="835279" y="1480457"/>
            <a:chExt cx="992796" cy="83663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835279" y="148045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2"/>
            <p:cNvSpPr txBox="1"/>
            <p:nvPr/>
          </p:nvSpPr>
          <p:spPr>
            <a:xfrm>
              <a:off x="1123928" y="1534732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58549" y="232227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4" name="燕尾形 13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41248" y="2604317"/>
            <a:ext cx="992796" cy="836630"/>
            <a:chOff x="1441248" y="2604317"/>
            <a:chExt cx="992796" cy="836630"/>
          </a:xfrm>
        </p:grpSpPr>
        <p:sp>
          <p:nvSpPr>
            <p:cNvPr id="18" name="等腰三角形 17"/>
            <p:cNvSpPr/>
            <p:nvPr/>
          </p:nvSpPr>
          <p:spPr>
            <a:xfrm flipV="1">
              <a:off x="1441248" y="260431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22"/>
            <p:cNvSpPr txBox="1"/>
            <p:nvPr/>
          </p:nvSpPr>
          <p:spPr>
            <a:xfrm>
              <a:off x="1715383" y="2673106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76453" y="3703355"/>
            <a:ext cx="992796" cy="836630"/>
            <a:chOff x="2076453" y="3703355"/>
            <a:chExt cx="992796" cy="836630"/>
          </a:xfrm>
        </p:grpSpPr>
        <p:sp>
          <p:nvSpPr>
            <p:cNvPr id="22" name="等腰三角形 21"/>
            <p:cNvSpPr/>
            <p:nvPr/>
          </p:nvSpPr>
          <p:spPr>
            <a:xfrm flipV="1">
              <a:off x="2076453" y="3703355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2350588" y="3772144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82422" y="4853628"/>
            <a:ext cx="992796" cy="836630"/>
            <a:chOff x="2682422" y="4853628"/>
            <a:chExt cx="992796" cy="836630"/>
          </a:xfrm>
        </p:grpSpPr>
        <p:sp>
          <p:nvSpPr>
            <p:cNvPr id="26" name="等腰三角形 25"/>
            <p:cNvSpPr/>
            <p:nvPr/>
          </p:nvSpPr>
          <p:spPr>
            <a:xfrm flipV="1">
              <a:off x="2682422" y="4853628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2942043" y="492241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56874" y="1682688"/>
            <a:ext cx="3938528" cy="2899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46704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艾滋病的特点</a:t>
            </a: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949706" y="2335652"/>
            <a:ext cx="9815577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、艾滋病是传染病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、潜伏期（无症状期）长、临床表现多样化、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、传播途径多样化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、艾滋病的传播与人们的行为密切相关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、抗病毒治疗可以延长病人存活期但不能根治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、歧视现象普遍存在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、人群普遍易感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、危害严重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106340" y="2202301"/>
            <a:ext cx="98581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072472" y="1615979"/>
            <a:ext cx="6164418" cy="669605"/>
            <a:chOff x="712883" y="814083"/>
            <a:chExt cx="4623614" cy="502204"/>
          </a:xfrm>
        </p:grpSpPr>
        <p:grpSp>
          <p:nvGrpSpPr>
            <p:cNvPr id="17" name="组合 107"/>
            <p:cNvGrpSpPr>
              <a:grpSpLocks/>
            </p:cNvGrpSpPr>
            <p:nvPr/>
          </p:nvGrpSpPr>
          <p:grpSpPr bwMode="auto">
            <a:xfrm>
              <a:off x="929162" y="814083"/>
              <a:ext cx="4407335" cy="502204"/>
              <a:chOff x="1129363" y="979704"/>
              <a:chExt cx="4406288" cy="505023"/>
            </a:xfrm>
          </p:grpSpPr>
          <p:sp>
            <p:nvSpPr>
              <p:cNvPr id="21" name="TextBox 108"/>
              <p:cNvSpPr txBox="1">
                <a:spLocks noChangeArrowheads="1"/>
              </p:cNvSpPr>
              <p:nvPr/>
            </p:nvSpPr>
            <p:spPr bwMode="auto">
              <a:xfrm>
                <a:off x="1129363" y="979704"/>
                <a:ext cx="1523230" cy="348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艾滋病的特点</a:t>
                </a:r>
              </a:p>
            </p:txBody>
          </p:sp>
          <p:sp>
            <p:nvSpPr>
              <p:cNvPr id="22" name="矩形 109"/>
              <p:cNvSpPr>
                <a:spLocks noChangeArrowheads="1"/>
              </p:cNvSpPr>
              <p:nvPr/>
            </p:nvSpPr>
            <p:spPr bwMode="auto">
              <a:xfrm>
                <a:off x="2690267" y="1043684"/>
                <a:ext cx="2845384" cy="441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spc="3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The characteristics of </a:t>
                </a:r>
                <a:r>
                  <a:rPr lang="en-US" altLang="zh-CN" sz="1600" spc="300" dirty="0" smtClean="0">
                    <a:solidFill>
                      <a:schemeClr val="bg2"/>
                    </a:solidFill>
                    <a:latin typeface="Arial" panose="020B0604020202020204" pitchFamily="34" charset="0"/>
                  </a:rPr>
                  <a:t>AIDS </a:t>
                </a:r>
                <a:endParaRPr lang="en-US" altLang="zh-CN" sz="1600" spc="300" dirty="0">
                  <a:solidFill>
                    <a:schemeClr val="bg2"/>
                  </a:solidFill>
                  <a:latin typeface="Arial" panose="020B0604020202020204" pitchFamily="34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600" spc="300" dirty="0">
                  <a:solidFill>
                    <a:schemeClr val="bg2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689240" y="1037181"/>
                <a:ext cx="0" cy="253829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210"/>
            <p:cNvGrpSpPr>
              <a:grpSpLocks/>
            </p:cNvGrpSpPr>
            <p:nvPr/>
          </p:nvGrpSpPr>
          <p:grpSpPr bwMode="auto">
            <a:xfrm>
              <a:off x="712883" y="871240"/>
              <a:ext cx="215800" cy="215800"/>
              <a:chOff x="515183" y="750888"/>
              <a:chExt cx="215800" cy="215800"/>
            </a:xfrm>
          </p:grpSpPr>
          <p:sp>
            <p:nvSpPr>
              <p:cNvPr id="19" name="椭圆 18"/>
              <p:cNvSpPr/>
              <p:nvPr/>
            </p:nvSpPr>
            <p:spPr>
              <a:xfrm flipH="1">
                <a:off x="515183" y="750888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5400000"/>
                <a:lightRig rig="threePt" dir="t">
                  <a:rot lat="0" lon="0" rev="2100000"/>
                </a:lightRig>
              </a:scene3d>
              <a:sp3d>
                <a:bevelT w="25400" h="12700" prst="hardEdge"/>
                <a:extrusionClr>
                  <a:srgbClr val="000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568097" y="796563"/>
                <a:ext cx="109973" cy="124451"/>
              </a:xfrm>
              <a:custGeom>
                <a:avLst/>
                <a:gdLst>
                  <a:gd name="T0" fmla="*/ 219 w 423"/>
                  <a:gd name="T1" fmla="*/ 319 h 526"/>
                  <a:gd name="T2" fmla="*/ 204 w 423"/>
                  <a:gd name="T3" fmla="*/ 375 h 526"/>
                  <a:gd name="T4" fmla="*/ 217 w 423"/>
                  <a:gd name="T5" fmla="*/ 318 h 526"/>
                  <a:gd name="T6" fmla="*/ 184 w 423"/>
                  <a:gd name="T7" fmla="*/ 258 h 526"/>
                  <a:gd name="T8" fmla="*/ 192 w 423"/>
                  <a:gd name="T9" fmla="*/ 232 h 526"/>
                  <a:gd name="T10" fmla="*/ 210 w 423"/>
                  <a:gd name="T11" fmla="*/ 227 h 526"/>
                  <a:gd name="T12" fmla="*/ 204 w 423"/>
                  <a:gd name="T13" fmla="*/ 278 h 526"/>
                  <a:gd name="T14" fmla="*/ 219 w 423"/>
                  <a:gd name="T15" fmla="*/ 285 h 526"/>
                  <a:gd name="T16" fmla="*/ 210 w 423"/>
                  <a:gd name="T17" fmla="*/ 227 h 526"/>
                  <a:gd name="T18" fmla="*/ 212 w 423"/>
                  <a:gd name="T19" fmla="*/ 526 h 526"/>
                  <a:gd name="T20" fmla="*/ 180 w 423"/>
                  <a:gd name="T21" fmla="*/ 91 h 526"/>
                  <a:gd name="T22" fmla="*/ 115 w 423"/>
                  <a:gd name="T23" fmla="*/ 0 h 526"/>
                  <a:gd name="T24" fmla="*/ 164 w 423"/>
                  <a:gd name="T25" fmla="*/ 0 h 526"/>
                  <a:gd name="T26" fmla="*/ 212 w 423"/>
                  <a:gd name="T27" fmla="*/ 0 h 526"/>
                  <a:gd name="T28" fmla="*/ 259 w 423"/>
                  <a:gd name="T29" fmla="*/ 0 h 526"/>
                  <a:gd name="T30" fmla="*/ 308 w 423"/>
                  <a:gd name="T31" fmla="*/ 0 h 526"/>
                  <a:gd name="T32" fmla="*/ 423 w 423"/>
                  <a:gd name="T33" fmla="*/ 397 h 526"/>
                  <a:gd name="T34" fmla="*/ 231 w 423"/>
                  <a:gd name="T35" fmla="*/ 291 h 526"/>
                  <a:gd name="T36" fmla="*/ 248 w 423"/>
                  <a:gd name="T37" fmla="*/ 241 h 526"/>
                  <a:gd name="T38" fmla="*/ 262 w 423"/>
                  <a:gd name="T39" fmla="*/ 219 h 526"/>
                  <a:gd name="T40" fmla="*/ 231 w 423"/>
                  <a:gd name="T41" fmla="*/ 182 h 526"/>
                  <a:gd name="T42" fmla="*/ 219 w 423"/>
                  <a:gd name="T43" fmla="*/ 204 h 526"/>
                  <a:gd name="T44" fmla="*/ 204 w 423"/>
                  <a:gd name="T45" fmla="*/ 204 h 526"/>
                  <a:gd name="T46" fmla="*/ 192 w 423"/>
                  <a:gd name="T47" fmla="*/ 182 h 526"/>
                  <a:gd name="T48" fmla="*/ 171 w 423"/>
                  <a:gd name="T49" fmla="*/ 219 h 526"/>
                  <a:gd name="T50" fmla="*/ 170 w 423"/>
                  <a:gd name="T51" fmla="*/ 290 h 526"/>
                  <a:gd name="T52" fmla="*/ 192 w 423"/>
                  <a:gd name="T53" fmla="*/ 373 h 526"/>
                  <a:gd name="T54" fmla="*/ 165 w 423"/>
                  <a:gd name="T55" fmla="*/ 357 h 526"/>
                  <a:gd name="T56" fmla="*/ 172 w 423"/>
                  <a:gd name="T57" fmla="*/ 391 h 526"/>
                  <a:gd name="T58" fmla="*/ 192 w 423"/>
                  <a:gd name="T59" fmla="*/ 421 h 526"/>
                  <a:gd name="T60" fmla="*/ 204 w 423"/>
                  <a:gd name="T61" fmla="*/ 399 h 526"/>
                  <a:gd name="T62" fmla="*/ 219 w 423"/>
                  <a:gd name="T63" fmla="*/ 421 h 526"/>
                  <a:gd name="T64" fmla="*/ 231 w 423"/>
                  <a:gd name="T65" fmla="*/ 395 h 526"/>
                  <a:gd name="T66" fmla="*/ 269 w 423"/>
                  <a:gd name="T67" fmla="*/ 352 h 526"/>
                  <a:gd name="T68" fmla="*/ 231 w 423"/>
                  <a:gd name="T69" fmla="*/ 326 h 526"/>
                  <a:gd name="T70" fmla="*/ 235 w 423"/>
                  <a:gd name="T71" fmla="*/ 364 h 526"/>
                  <a:gd name="T72" fmla="*/ 231 w 423"/>
                  <a:gd name="T73" fmla="*/ 3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  <a:effectLst>
                <a:reflection blurRad="6350" stA="30000" endPos="1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074" name="Picture 2" descr="http://a2.att.hudong.com/08/03/01300001005810130243031199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819" y="2564904"/>
            <a:ext cx="4353511" cy="3117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48693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0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0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19449" y="5056828"/>
            <a:ext cx="4557486" cy="484505"/>
            <a:chOff x="3219449" y="5056828"/>
            <a:chExt cx="4557486" cy="484505"/>
          </a:xfrm>
        </p:grpSpPr>
        <p:sp>
          <p:nvSpPr>
            <p:cNvPr id="25" name="任意多边形 24"/>
            <p:cNvSpPr/>
            <p:nvPr/>
          </p:nvSpPr>
          <p:spPr>
            <a:xfrm>
              <a:off x="3219449" y="5056828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3923596" y="5097680"/>
              <a:ext cx="28520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艾滋病的预防措施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13480" y="3906555"/>
            <a:ext cx="4557486" cy="484505"/>
            <a:chOff x="2613480" y="3906555"/>
            <a:chExt cx="4557486" cy="484505"/>
          </a:xfrm>
        </p:grpSpPr>
        <p:sp>
          <p:nvSpPr>
            <p:cNvPr id="21" name="任意多边形 20"/>
            <p:cNvSpPr/>
            <p:nvPr/>
          </p:nvSpPr>
          <p:spPr>
            <a:xfrm>
              <a:off x="2613480" y="3906555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27"/>
            <p:cNvSpPr txBox="1"/>
            <p:nvPr/>
          </p:nvSpPr>
          <p:spPr>
            <a:xfrm>
              <a:off x="3317627" y="3947407"/>
              <a:ext cx="21852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艾滋病的特点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78275" y="2807517"/>
            <a:ext cx="4557486" cy="484505"/>
            <a:chOff x="1978275" y="2807517"/>
            <a:chExt cx="4557486" cy="484505"/>
          </a:xfrm>
        </p:grpSpPr>
        <p:sp>
          <p:nvSpPr>
            <p:cNvPr id="17" name="任意多边形 16"/>
            <p:cNvSpPr/>
            <p:nvPr/>
          </p:nvSpPr>
          <p:spPr>
            <a:xfrm>
              <a:off x="1978275" y="280751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23"/>
            <p:cNvSpPr txBox="1"/>
            <p:nvPr/>
          </p:nvSpPr>
          <p:spPr>
            <a:xfrm>
              <a:off x="2682422" y="2848369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传染途径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2306" y="1683657"/>
            <a:ext cx="4557486" cy="484505"/>
            <a:chOff x="1372306" y="1683657"/>
            <a:chExt cx="4557486" cy="484505"/>
          </a:xfrm>
        </p:grpSpPr>
        <p:sp>
          <p:nvSpPr>
            <p:cNvPr id="9" name="任意多边形 8"/>
            <p:cNvSpPr/>
            <p:nvPr/>
          </p:nvSpPr>
          <p:spPr>
            <a:xfrm>
              <a:off x="1372306" y="1683657"/>
              <a:ext cx="4557486" cy="484505"/>
            </a:xfrm>
            <a:custGeom>
              <a:avLst/>
              <a:gdLst>
                <a:gd name="connsiteX0" fmla="*/ 0 w 4165600"/>
                <a:gd name="connsiteY0" fmla="*/ 0 h 484505"/>
                <a:gd name="connsiteX1" fmla="*/ 3875202 w 4165600"/>
                <a:gd name="connsiteY1" fmla="*/ 0 h 484505"/>
                <a:gd name="connsiteX2" fmla="*/ 4165600 w 4165600"/>
                <a:gd name="connsiteY2" fmla="*/ 484312 h 484505"/>
                <a:gd name="connsiteX3" fmla="*/ 4165600 w 4165600"/>
                <a:gd name="connsiteY3" fmla="*/ 484505 h 484505"/>
                <a:gd name="connsiteX4" fmla="*/ 0 w 4165600"/>
                <a:gd name="connsiteY4" fmla="*/ 484505 h 4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5600" h="484505">
                  <a:moveTo>
                    <a:pt x="0" y="0"/>
                  </a:moveTo>
                  <a:lnTo>
                    <a:pt x="3875202" y="0"/>
                  </a:lnTo>
                  <a:lnTo>
                    <a:pt x="4165600" y="484312"/>
                  </a:lnTo>
                  <a:lnTo>
                    <a:pt x="4165600" y="484505"/>
                  </a:lnTo>
                  <a:lnTo>
                    <a:pt x="0" y="4845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2076453" y="1724509"/>
              <a:ext cx="26164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AIDS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6" name="矩形 5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5279" y="1480457"/>
            <a:ext cx="992796" cy="836630"/>
            <a:chOff x="835279" y="1480457"/>
            <a:chExt cx="992796" cy="83663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835279" y="148045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2"/>
            <p:cNvSpPr txBox="1"/>
            <p:nvPr/>
          </p:nvSpPr>
          <p:spPr>
            <a:xfrm>
              <a:off x="1123928" y="1534732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58549" y="232227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4" name="燕尾形 13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41248" y="2604317"/>
            <a:ext cx="992796" cy="836630"/>
            <a:chOff x="1441248" y="2604317"/>
            <a:chExt cx="992796" cy="836630"/>
          </a:xfrm>
        </p:grpSpPr>
        <p:sp>
          <p:nvSpPr>
            <p:cNvPr id="18" name="等腰三角形 17"/>
            <p:cNvSpPr/>
            <p:nvPr/>
          </p:nvSpPr>
          <p:spPr>
            <a:xfrm flipV="1">
              <a:off x="1441248" y="2604317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22"/>
            <p:cNvSpPr txBox="1"/>
            <p:nvPr/>
          </p:nvSpPr>
          <p:spPr>
            <a:xfrm>
              <a:off x="1715383" y="2673106"/>
              <a:ext cx="415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76453" y="3703355"/>
            <a:ext cx="992796" cy="836630"/>
            <a:chOff x="2076453" y="3703355"/>
            <a:chExt cx="992796" cy="836630"/>
          </a:xfrm>
        </p:grpSpPr>
        <p:sp>
          <p:nvSpPr>
            <p:cNvPr id="22" name="等腰三角形 21"/>
            <p:cNvSpPr/>
            <p:nvPr/>
          </p:nvSpPr>
          <p:spPr>
            <a:xfrm flipV="1">
              <a:off x="2076453" y="3703355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2350588" y="3772144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82422" y="4853628"/>
            <a:ext cx="992796" cy="836630"/>
            <a:chOff x="2682422" y="4853628"/>
            <a:chExt cx="992796" cy="836630"/>
          </a:xfrm>
        </p:grpSpPr>
        <p:sp>
          <p:nvSpPr>
            <p:cNvPr id="26" name="等腰三角形 25"/>
            <p:cNvSpPr/>
            <p:nvPr/>
          </p:nvSpPr>
          <p:spPr>
            <a:xfrm flipV="1">
              <a:off x="2682422" y="4853628"/>
              <a:ext cx="992796" cy="83663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2942043" y="492241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47441" y="1682688"/>
            <a:ext cx="4357394" cy="2899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96286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艾滋病</a:t>
            </a:r>
            <a:r>
              <a:rPr lang="zh-CN" altLang="en-US" sz="2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的预防措施</a:t>
            </a:r>
            <a:endParaRPr lang="zh-CN" altLang="en-US" sz="2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949706" y="2335652"/>
            <a:ext cx="9815577" cy="44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20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（一）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预防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经性途径传播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、遵守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性道德：避免婚前（外）性行为，保持忠贞的夫妻性关系。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、使用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避孕套：在不能保证一夫一妻性关系时，或夫妻中的一方因其他传播途径感染了艾滋病病毒，正确而持之以恒地使用避孕套，可有效地减少艾滋病病毒传播。但应该认识到，避孕套的保护作用并不是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、及时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治疗性病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、局部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杀菌剂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pPr algn="just" eaLnBrk="1" hangingPunct="1">
              <a:lnSpc>
                <a:spcPct val="200000"/>
              </a:lnSpc>
              <a:defRPr/>
            </a:pP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106340" y="2202301"/>
            <a:ext cx="98581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072472" y="1615977"/>
            <a:ext cx="6740483" cy="461665"/>
            <a:chOff x="712883" y="814082"/>
            <a:chExt cx="5055691" cy="346249"/>
          </a:xfrm>
        </p:grpSpPr>
        <p:grpSp>
          <p:nvGrpSpPr>
            <p:cNvPr id="17" name="组合 107"/>
            <p:cNvGrpSpPr>
              <a:grpSpLocks/>
            </p:cNvGrpSpPr>
            <p:nvPr/>
          </p:nvGrpSpPr>
          <p:grpSpPr bwMode="auto">
            <a:xfrm>
              <a:off x="929162" y="814082"/>
              <a:ext cx="4839412" cy="346249"/>
              <a:chOff x="1129363" y="979704"/>
              <a:chExt cx="4838261" cy="348193"/>
            </a:xfrm>
          </p:grpSpPr>
          <p:sp>
            <p:nvSpPr>
              <p:cNvPr id="21" name="TextBox 108"/>
              <p:cNvSpPr txBox="1">
                <a:spLocks noChangeArrowheads="1"/>
              </p:cNvSpPr>
              <p:nvPr/>
            </p:nvSpPr>
            <p:spPr bwMode="auto">
              <a:xfrm>
                <a:off x="1129363" y="979704"/>
                <a:ext cx="1984816" cy="348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艾滋病的预防措施</a:t>
                </a:r>
              </a:p>
            </p:txBody>
          </p:sp>
          <p:sp>
            <p:nvSpPr>
              <p:cNvPr id="22" name="矩形 109"/>
              <p:cNvSpPr>
                <a:spLocks noChangeArrowheads="1"/>
              </p:cNvSpPr>
              <p:nvPr/>
            </p:nvSpPr>
            <p:spPr bwMode="auto">
              <a:xfrm>
                <a:off x="3226722" y="1043684"/>
                <a:ext cx="2740902" cy="255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spc="3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AIDS prevention measures </a:t>
                </a: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3175209" y="1037181"/>
                <a:ext cx="0" cy="253829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210" hidden="1"/>
            <p:cNvGrpSpPr>
              <a:grpSpLocks/>
            </p:cNvGrpSpPr>
            <p:nvPr/>
          </p:nvGrpSpPr>
          <p:grpSpPr bwMode="auto">
            <a:xfrm>
              <a:off x="712883" y="871240"/>
              <a:ext cx="215800" cy="215800"/>
              <a:chOff x="515183" y="750888"/>
              <a:chExt cx="215800" cy="215800"/>
            </a:xfrm>
          </p:grpSpPr>
          <p:sp>
            <p:nvSpPr>
              <p:cNvPr id="19" name="椭圆 18"/>
              <p:cNvSpPr/>
              <p:nvPr/>
            </p:nvSpPr>
            <p:spPr>
              <a:xfrm flipH="1">
                <a:off x="515183" y="750888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5400000"/>
                <a:lightRig rig="threePt" dir="t">
                  <a:rot lat="0" lon="0" rev="2100000"/>
                </a:lightRig>
              </a:scene3d>
              <a:sp3d>
                <a:bevelT w="25400" h="12700" prst="hardEdge"/>
                <a:extrusionClr>
                  <a:srgbClr val="000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568097" y="796563"/>
                <a:ext cx="109973" cy="124451"/>
              </a:xfrm>
              <a:custGeom>
                <a:avLst/>
                <a:gdLst>
                  <a:gd name="T0" fmla="*/ 219 w 423"/>
                  <a:gd name="T1" fmla="*/ 319 h 526"/>
                  <a:gd name="T2" fmla="*/ 204 w 423"/>
                  <a:gd name="T3" fmla="*/ 375 h 526"/>
                  <a:gd name="T4" fmla="*/ 217 w 423"/>
                  <a:gd name="T5" fmla="*/ 318 h 526"/>
                  <a:gd name="T6" fmla="*/ 184 w 423"/>
                  <a:gd name="T7" fmla="*/ 258 h 526"/>
                  <a:gd name="T8" fmla="*/ 192 w 423"/>
                  <a:gd name="T9" fmla="*/ 232 h 526"/>
                  <a:gd name="T10" fmla="*/ 210 w 423"/>
                  <a:gd name="T11" fmla="*/ 227 h 526"/>
                  <a:gd name="T12" fmla="*/ 204 w 423"/>
                  <a:gd name="T13" fmla="*/ 278 h 526"/>
                  <a:gd name="T14" fmla="*/ 219 w 423"/>
                  <a:gd name="T15" fmla="*/ 285 h 526"/>
                  <a:gd name="T16" fmla="*/ 210 w 423"/>
                  <a:gd name="T17" fmla="*/ 227 h 526"/>
                  <a:gd name="T18" fmla="*/ 212 w 423"/>
                  <a:gd name="T19" fmla="*/ 526 h 526"/>
                  <a:gd name="T20" fmla="*/ 180 w 423"/>
                  <a:gd name="T21" fmla="*/ 91 h 526"/>
                  <a:gd name="T22" fmla="*/ 115 w 423"/>
                  <a:gd name="T23" fmla="*/ 0 h 526"/>
                  <a:gd name="T24" fmla="*/ 164 w 423"/>
                  <a:gd name="T25" fmla="*/ 0 h 526"/>
                  <a:gd name="T26" fmla="*/ 212 w 423"/>
                  <a:gd name="T27" fmla="*/ 0 h 526"/>
                  <a:gd name="T28" fmla="*/ 259 w 423"/>
                  <a:gd name="T29" fmla="*/ 0 h 526"/>
                  <a:gd name="T30" fmla="*/ 308 w 423"/>
                  <a:gd name="T31" fmla="*/ 0 h 526"/>
                  <a:gd name="T32" fmla="*/ 423 w 423"/>
                  <a:gd name="T33" fmla="*/ 397 h 526"/>
                  <a:gd name="T34" fmla="*/ 231 w 423"/>
                  <a:gd name="T35" fmla="*/ 291 h 526"/>
                  <a:gd name="T36" fmla="*/ 248 w 423"/>
                  <a:gd name="T37" fmla="*/ 241 h 526"/>
                  <a:gd name="T38" fmla="*/ 262 w 423"/>
                  <a:gd name="T39" fmla="*/ 219 h 526"/>
                  <a:gd name="T40" fmla="*/ 231 w 423"/>
                  <a:gd name="T41" fmla="*/ 182 h 526"/>
                  <a:gd name="T42" fmla="*/ 219 w 423"/>
                  <a:gd name="T43" fmla="*/ 204 h 526"/>
                  <a:gd name="T44" fmla="*/ 204 w 423"/>
                  <a:gd name="T45" fmla="*/ 204 h 526"/>
                  <a:gd name="T46" fmla="*/ 192 w 423"/>
                  <a:gd name="T47" fmla="*/ 182 h 526"/>
                  <a:gd name="T48" fmla="*/ 171 w 423"/>
                  <a:gd name="T49" fmla="*/ 219 h 526"/>
                  <a:gd name="T50" fmla="*/ 170 w 423"/>
                  <a:gd name="T51" fmla="*/ 290 h 526"/>
                  <a:gd name="T52" fmla="*/ 192 w 423"/>
                  <a:gd name="T53" fmla="*/ 373 h 526"/>
                  <a:gd name="T54" fmla="*/ 165 w 423"/>
                  <a:gd name="T55" fmla="*/ 357 h 526"/>
                  <a:gd name="T56" fmla="*/ 172 w 423"/>
                  <a:gd name="T57" fmla="*/ 391 h 526"/>
                  <a:gd name="T58" fmla="*/ 192 w 423"/>
                  <a:gd name="T59" fmla="*/ 421 h 526"/>
                  <a:gd name="T60" fmla="*/ 204 w 423"/>
                  <a:gd name="T61" fmla="*/ 399 h 526"/>
                  <a:gd name="T62" fmla="*/ 219 w 423"/>
                  <a:gd name="T63" fmla="*/ 421 h 526"/>
                  <a:gd name="T64" fmla="*/ 231 w 423"/>
                  <a:gd name="T65" fmla="*/ 395 h 526"/>
                  <a:gd name="T66" fmla="*/ 269 w 423"/>
                  <a:gd name="T67" fmla="*/ 352 h 526"/>
                  <a:gd name="T68" fmla="*/ 231 w 423"/>
                  <a:gd name="T69" fmla="*/ 326 h 526"/>
                  <a:gd name="T70" fmla="*/ 235 w 423"/>
                  <a:gd name="T71" fmla="*/ 364 h 526"/>
                  <a:gd name="T72" fmla="*/ 231 w 423"/>
                  <a:gd name="T73" fmla="*/ 3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  <a:effectLst>
                <a:reflection blurRad="6350" stA="30000" endPos="1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733847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艾滋病</a:t>
            </a:r>
            <a:r>
              <a:rPr lang="zh-CN" altLang="en-US" sz="2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的预防措施</a:t>
            </a:r>
            <a:endParaRPr lang="zh-CN" altLang="en-US" sz="2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949706" y="2335652"/>
            <a:ext cx="9815577" cy="346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20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（二）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预防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经血液传播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、输血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：减少输血，自体输血。必须输血，使用无偿捐献的血液，要询问是否做过艾滋病病毒抗体检查，要清楚”窗口期”的含义及存在可能感染的后果。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、血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制品：应注意产地及是否经过杀灭肝炎病毒和艾滋病病毒的处理。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、远离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毒品：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、其它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：牙刷、剃刀、纹身或穿耳、牙科手术。</a:t>
            </a:r>
          </a:p>
          <a:p>
            <a:pPr algn="just" eaLnBrk="1" hangingPunct="1">
              <a:lnSpc>
                <a:spcPct val="200000"/>
              </a:lnSpc>
              <a:defRPr/>
            </a:pP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106340" y="2202301"/>
            <a:ext cx="98581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072472" y="1615977"/>
            <a:ext cx="6740483" cy="461665"/>
            <a:chOff x="712883" y="814082"/>
            <a:chExt cx="5055691" cy="346249"/>
          </a:xfrm>
        </p:grpSpPr>
        <p:grpSp>
          <p:nvGrpSpPr>
            <p:cNvPr id="17" name="组合 107"/>
            <p:cNvGrpSpPr>
              <a:grpSpLocks/>
            </p:cNvGrpSpPr>
            <p:nvPr/>
          </p:nvGrpSpPr>
          <p:grpSpPr bwMode="auto">
            <a:xfrm>
              <a:off x="929162" y="814082"/>
              <a:ext cx="4839412" cy="346249"/>
              <a:chOff x="1129363" y="979704"/>
              <a:chExt cx="4838261" cy="348193"/>
            </a:xfrm>
          </p:grpSpPr>
          <p:sp>
            <p:nvSpPr>
              <p:cNvPr id="21" name="TextBox 108"/>
              <p:cNvSpPr txBox="1">
                <a:spLocks noChangeArrowheads="1"/>
              </p:cNvSpPr>
              <p:nvPr/>
            </p:nvSpPr>
            <p:spPr bwMode="auto">
              <a:xfrm>
                <a:off x="1129363" y="979704"/>
                <a:ext cx="1984816" cy="348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艾滋病的预防措施</a:t>
                </a:r>
              </a:p>
            </p:txBody>
          </p:sp>
          <p:sp>
            <p:nvSpPr>
              <p:cNvPr id="22" name="矩形 109"/>
              <p:cNvSpPr>
                <a:spLocks noChangeArrowheads="1"/>
              </p:cNvSpPr>
              <p:nvPr/>
            </p:nvSpPr>
            <p:spPr bwMode="auto">
              <a:xfrm>
                <a:off x="3226722" y="1043684"/>
                <a:ext cx="2740902" cy="255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spc="3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AIDS prevention measures </a:t>
                </a: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3175209" y="1037181"/>
                <a:ext cx="0" cy="253829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210" hidden="1"/>
            <p:cNvGrpSpPr>
              <a:grpSpLocks/>
            </p:cNvGrpSpPr>
            <p:nvPr/>
          </p:nvGrpSpPr>
          <p:grpSpPr bwMode="auto">
            <a:xfrm>
              <a:off x="712883" y="871240"/>
              <a:ext cx="215800" cy="215800"/>
              <a:chOff x="515183" y="750888"/>
              <a:chExt cx="215800" cy="215800"/>
            </a:xfrm>
          </p:grpSpPr>
          <p:sp>
            <p:nvSpPr>
              <p:cNvPr id="19" name="椭圆 18"/>
              <p:cNvSpPr/>
              <p:nvPr/>
            </p:nvSpPr>
            <p:spPr>
              <a:xfrm flipH="1">
                <a:off x="515183" y="750888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5400000"/>
                <a:lightRig rig="threePt" dir="t">
                  <a:rot lat="0" lon="0" rev="2100000"/>
                </a:lightRig>
              </a:scene3d>
              <a:sp3d>
                <a:bevelT w="25400" h="12700" prst="hardEdge"/>
                <a:extrusionClr>
                  <a:srgbClr val="000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568097" y="796563"/>
                <a:ext cx="109973" cy="124451"/>
              </a:xfrm>
              <a:custGeom>
                <a:avLst/>
                <a:gdLst>
                  <a:gd name="T0" fmla="*/ 219 w 423"/>
                  <a:gd name="T1" fmla="*/ 319 h 526"/>
                  <a:gd name="T2" fmla="*/ 204 w 423"/>
                  <a:gd name="T3" fmla="*/ 375 h 526"/>
                  <a:gd name="T4" fmla="*/ 217 w 423"/>
                  <a:gd name="T5" fmla="*/ 318 h 526"/>
                  <a:gd name="T6" fmla="*/ 184 w 423"/>
                  <a:gd name="T7" fmla="*/ 258 h 526"/>
                  <a:gd name="T8" fmla="*/ 192 w 423"/>
                  <a:gd name="T9" fmla="*/ 232 h 526"/>
                  <a:gd name="T10" fmla="*/ 210 w 423"/>
                  <a:gd name="T11" fmla="*/ 227 h 526"/>
                  <a:gd name="T12" fmla="*/ 204 w 423"/>
                  <a:gd name="T13" fmla="*/ 278 h 526"/>
                  <a:gd name="T14" fmla="*/ 219 w 423"/>
                  <a:gd name="T15" fmla="*/ 285 h 526"/>
                  <a:gd name="T16" fmla="*/ 210 w 423"/>
                  <a:gd name="T17" fmla="*/ 227 h 526"/>
                  <a:gd name="T18" fmla="*/ 212 w 423"/>
                  <a:gd name="T19" fmla="*/ 526 h 526"/>
                  <a:gd name="T20" fmla="*/ 180 w 423"/>
                  <a:gd name="T21" fmla="*/ 91 h 526"/>
                  <a:gd name="T22" fmla="*/ 115 w 423"/>
                  <a:gd name="T23" fmla="*/ 0 h 526"/>
                  <a:gd name="T24" fmla="*/ 164 w 423"/>
                  <a:gd name="T25" fmla="*/ 0 h 526"/>
                  <a:gd name="T26" fmla="*/ 212 w 423"/>
                  <a:gd name="T27" fmla="*/ 0 h 526"/>
                  <a:gd name="T28" fmla="*/ 259 w 423"/>
                  <a:gd name="T29" fmla="*/ 0 h 526"/>
                  <a:gd name="T30" fmla="*/ 308 w 423"/>
                  <a:gd name="T31" fmla="*/ 0 h 526"/>
                  <a:gd name="T32" fmla="*/ 423 w 423"/>
                  <a:gd name="T33" fmla="*/ 397 h 526"/>
                  <a:gd name="T34" fmla="*/ 231 w 423"/>
                  <a:gd name="T35" fmla="*/ 291 h 526"/>
                  <a:gd name="T36" fmla="*/ 248 w 423"/>
                  <a:gd name="T37" fmla="*/ 241 h 526"/>
                  <a:gd name="T38" fmla="*/ 262 w 423"/>
                  <a:gd name="T39" fmla="*/ 219 h 526"/>
                  <a:gd name="T40" fmla="*/ 231 w 423"/>
                  <a:gd name="T41" fmla="*/ 182 h 526"/>
                  <a:gd name="T42" fmla="*/ 219 w 423"/>
                  <a:gd name="T43" fmla="*/ 204 h 526"/>
                  <a:gd name="T44" fmla="*/ 204 w 423"/>
                  <a:gd name="T45" fmla="*/ 204 h 526"/>
                  <a:gd name="T46" fmla="*/ 192 w 423"/>
                  <a:gd name="T47" fmla="*/ 182 h 526"/>
                  <a:gd name="T48" fmla="*/ 171 w 423"/>
                  <a:gd name="T49" fmla="*/ 219 h 526"/>
                  <a:gd name="T50" fmla="*/ 170 w 423"/>
                  <a:gd name="T51" fmla="*/ 290 h 526"/>
                  <a:gd name="T52" fmla="*/ 192 w 423"/>
                  <a:gd name="T53" fmla="*/ 373 h 526"/>
                  <a:gd name="T54" fmla="*/ 165 w 423"/>
                  <a:gd name="T55" fmla="*/ 357 h 526"/>
                  <a:gd name="T56" fmla="*/ 172 w 423"/>
                  <a:gd name="T57" fmla="*/ 391 h 526"/>
                  <a:gd name="T58" fmla="*/ 192 w 423"/>
                  <a:gd name="T59" fmla="*/ 421 h 526"/>
                  <a:gd name="T60" fmla="*/ 204 w 423"/>
                  <a:gd name="T61" fmla="*/ 399 h 526"/>
                  <a:gd name="T62" fmla="*/ 219 w 423"/>
                  <a:gd name="T63" fmla="*/ 421 h 526"/>
                  <a:gd name="T64" fmla="*/ 231 w 423"/>
                  <a:gd name="T65" fmla="*/ 395 h 526"/>
                  <a:gd name="T66" fmla="*/ 269 w 423"/>
                  <a:gd name="T67" fmla="*/ 352 h 526"/>
                  <a:gd name="T68" fmla="*/ 231 w 423"/>
                  <a:gd name="T69" fmla="*/ 326 h 526"/>
                  <a:gd name="T70" fmla="*/ 235 w 423"/>
                  <a:gd name="T71" fmla="*/ 364 h 526"/>
                  <a:gd name="T72" fmla="*/ 231 w 423"/>
                  <a:gd name="T73" fmla="*/ 3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  <a:effectLst>
                <a:reflection blurRad="6350" stA="30000" endPos="1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37844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609394" y="188640"/>
            <a:ext cx="5382788" cy="5412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艾滋病</a:t>
            </a:r>
            <a:r>
              <a:rPr lang="zh-CN" altLang="en-US" sz="2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的预防措施</a:t>
            </a:r>
            <a:endParaRPr lang="zh-CN" altLang="en-US" sz="2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6494" y="1205917"/>
            <a:ext cx="11908588" cy="224912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6494" y="1205916"/>
            <a:ext cx="11908588" cy="5652083"/>
          </a:xfrm>
          <a:prstGeom prst="rect">
            <a:avLst/>
          </a:prstGeom>
          <a:gradFill flip="none" rotWithShape="1">
            <a:gsLst>
              <a:gs pos="9000">
                <a:schemeClr val="tx1">
                  <a:lumMod val="85000"/>
                  <a:lumOff val="15000"/>
                </a:schemeClr>
              </a:gs>
              <a:gs pos="7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346494" y="749849"/>
            <a:ext cx="11908588" cy="456067"/>
          </a:xfrm>
          <a:prstGeom prst="rect">
            <a:avLst/>
          </a:pr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46494" y="729072"/>
            <a:ext cx="11908588" cy="456067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541" tIns="62271" rIns="124541" bIns="62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1138651" y="692696"/>
            <a:ext cx="1116430" cy="402757"/>
          </a:xfrm>
          <a:prstGeom prst="rect">
            <a:avLst/>
          </a:prstGeom>
          <a:solidFill>
            <a:srgbClr val="FF0000"/>
          </a:solidFill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0541" y="692696"/>
            <a:ext cx="2229846" cy="402757"/>
          </a:xfrm>
          <a:prstGeom prst="rect">
            <a:avLst/>
          </a:prstGeom>
          <a:noFill/>
        </p:spPr>
        <p:txBody>
          <a:bodyPr wrap="square" lIns="124541" tIns="62271" rIns="124541" bIns="62271" rtlCol="0">
            <a:spAutoFit/>
          </a:bodyPr>
          <a:lstStyle/>
          <a:p>
            <a:r>
              <a:rPr lang="en-US" altLang="zh-CN" b="1" spc="409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AIDS</a:t>
            </a:r>
            <a:endParaRPr lang="zh-CN" altLang="en-US" b="1" spc="409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" name="Picture 2" descr="C:\Users\Administrator\Desktop\aids_ribbon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5323" y="4786086"/>
            <a:ext cx="1079783" cy="19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949706" y="2335652"/>
            <a:ext cx="9815577" cy="297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20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（三）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预防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母婴传播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、孕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前及产前检查：帮助决定是否怀孕，帮助感染的孕妇决定是否要终止妊娠。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、药物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预防：抗病毒治疗是发达国家降低母婴传播的重要措施之一。维乐命（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NVP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）孕妇作产时和婴儿出生后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小时内各服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次，有明显的预防效果，费用仅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美元。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、剖腹产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和人工喂养：</a:t>
            </a:r>
          </a:p>
          <a:p>
            <a:pPr algn="just" eaLnBrk="1" hangingPunct="1">
              <a:lnSpc>
                <a:spcPct val="200000"/>
              </a:lnSpc>
              <a:defRPr/>
            </a:pP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药物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预防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剖腹产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人工喂养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降至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106340" y="2202301"/>
            <a:ext cx="98581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072472" y="1615977"/>
            <a:ext cx="6740483" cy="461665"/>
            <a:chOff x="712883" y="814082"/>
            <a:chExt cx="5055691" cy="346249"/>
          </a:xfrm>
        </p:grpSpPr>
        <p:grpSp>
          <p:nvGrpSpPr>
            <p:cNvPr id="17" name="组合 107"/>
            <p:cNvGrpSpPr>
              <a:grpSpLocks/>
            </p:cNvGrpSpPr>
            <p:nvPr/>
          </p:nvGrpSpPr>
          <p:grpSpPr bwMode="auto">
            <a:xfrm>
              <a:off x="929162" y="814082"/>
              <a:ext cx="4839412" cy="346249"/>
              <a:chOff x="1129363" y="979704"/>
              <a:chExt cx="4838261" cy="348193"/>
            </a:xfrm>
          </p:grpSpPr>
          <p:sp>
            <p:nvSpPr>
              <p:cNvPr id="21" name="TextBox 108"/>
              <p:cNvSpPr txBox="1">
                <a:spLocks noChangeArrowheads="1"/>
              </p:cNvSpPr>
              <p:nvPr/>
            </p:nvSpPr>
            <p:spPr bwMode="auto">
              <a:xfrm>
                <a:off x="1129363" y="979704"/>
                <a:ext cx="1984816" cy="348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艾滋病的预防措施</a:t>
                </a:r>
              </a:p>
            </p:txBody>
          </p:sp>
          <p:sp>
            <p:nvSpPr>
              <p:cNvPr id="22" name="矩形 109"/>
              <p:cNvSpPr>
                <a:spLocks noChangeArrowheads="1"/>
              </p:cNvSpPr>
              <p:nvPr/>
            </p:nvSpPr>
            <p:spPr bwMode="auto">
              <a:xfrm>
                <a:off x="3226722" y="1043684"/>
                <a:ext cx="2740902" cy="255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spc="3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AIDS prevention measures </a:t>
                </a: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3175209" y="1037181"/>
                <a:ext cx="0" cy="253829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210" hidden="1"/>
            <p:cNvGrpSpPr>
              <a:grpSpLocks/>
            </p:cNvGrpSpPr>
            <p:nvPr/>
          </p:nvGrpSpPr>
          <p:grpSpPr bwMode="auto">
            <a:xfrm>
              <a:off x="712883" y="871240"/>
              <a:ext cx="215800" cy="215800"/>
              <a:chOff x="515183" y="750888"/>
              <a:chExt cx="215800" cy="215800"/>
            </a:xfrm>
          </p:grpSpPr>
          <p:sp>
            <p:nvSpPr>
              <p:cNvPr id="19" name="椭圆 18"/>
              <p:cNvSpPr/>
              <p:nvPr/>
            </p:nvSpPr>
            <p:spPr>
              <a:xfrm flipH="1">
                <a:off x="515183" y="750888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5400000"/>
                <a:lightRig rig="threePt" dir="t">
                  <a:rot lat="0" lon="0" rev="2100000"/>
                </a:lightRig>
              </a:scene3d>
              <a:sp3d>
                <a:bevelT w="25400" h="12700" prst="hardEdge"/>
                <a:extrusionClr>
                  <a:srgbClr val="000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568097" y="796563"/>
                <a:ext cx="109973" cy="124451"/>
              </a:xfrm>
              <a:custGeom>
                <a:avLst/>
                <a:gdLst>
                  <a:gd name="T0" fmla="*/ 219 w 423"/>
                  <a:gd name="T1" fmla="*/ 319 h 526"/>
                  <a:gd name="T2" fmla="*/ 204 w 423"/>
                  <a:gd name="T3" fmla="*/ 375 h 526"/>
                  <a:gd name="T4" fmla="*/ 217 w 423"/>
                  <a:gd name="T5" fmla="*/ 318 h 526"/>
                  <a:gd name="T6" fmla="*/ 184 w 423"/>
                  <a:gd name="T7" fmla="*/ 258 h 526"/>
                  <a:gd name="T8" fmla="*/ 192 w 423"/>
                  <a:gd name="T9" fmla="*/ 232 h 526"/>
                  <a:gd name="T10" fmla="*/ 210 w 423"/>
                  <a:gd name="T11" fmla="*/ 227 h 526"/>
                  <a:gd name="T12" fmla="*/ 204 w 423"/>
                  <a:gd name="T13" fmla="*/ 278 h 526"/>
                  <a:gd name="T14" fmla="*/ 219 w 423"/>
                  <a:gd name="T15" fmla="*/ 285 h 526"/>
                  <a:gd name="T16" fmla="*/ 210 w 423"/>
                  <a:gd name="T17" fmla="*/ 227 h 526"/>
                  <a:gd name="T18" fmla="*/ 212 w 423"/>
                  <a:gd name="T19" fmla="*/ 526 h 526"/>
                  <a:gd name="T20" fmla="*/ 180 w 423"/>
                  <a:gd name="T21" fmla="*/ 91 h 526"/>
                  <a:gd name="T22" fmla="*/ 115 w 423"/>
                  <a:gd name="T23" fmla="*/ 0 h 526"/>
                  <a:gd name="T24" fmla="*/ 164 w 423"/>
                  <a:gd name="T25" fmla="*/ 0 h 526"/>
                  <a:gd name="T26" fmla="*/ 212 w 423"/>
                  <a:gd name="T27" fmla="*/ 0 h 526"/>
                  <a:gd name="T28" fmla="*/ 259 w 423"/>
                  <a:gd name="T29" fmla="*/ 0 h 526"/>
                  <a:gd name="T30" fmla="*/ 308 w 423"/>
                  <a:gd name="T31" fmla="*/ 0 h 526"/>
                  <a:gd name="T32" fmla="*/ 423 w 423"/>
                  <a:gd name="T33" fmla="*/ 397 h 526"/>
                  <a:gd name="T34" fmla="*/ 231 w 423"/>
                  <a:gd name="T35" fmla="*/ 291 h 526"/>
                  <a:gd name="T36" fmla="*/ 248 w 423"/>
                  <a:gd name="T37" fmla="*/ 241 h 526"/>
                  <a:gd name="T38" fmla="*/ 262 w 423"/>
                  <a:gd name="T39" fmla="*/ 219 h 526"/>
                  <a:gd name="T40" fmla="*/ 231 w 423"/>
                  <a:gd name="T41" fmla="*/ 182 h 526"/>
                  <a:gd name="T42" fmla="*/ 219 w 423"/>
                  <a:gd name="T43" fmla="*/ 204 h 526"/>
                  <a:gd name="T44" fmla="*/ 204 w 423"/>
                  <a:gd name="T45" fmla="*/ 204 h 526"/>
                  <a:gd name="T46" fmla="*/ 192 w 423"/>
                  <a:gd name="T47" fmla="*/ 182 h 526"/>
                  <a:gd name="T48" fmla="*/ 171 w 423"/>
                  <a:gd name="T49" fmla="*/ 219 h 526"/>
                  <a:gd name="T50" fmla="*/ 170 w 423"/>
                  <a:gd name="T51" fmla="*/ 290 h 526"/>
                  <a:gd name="T52" fmla="*/ 192 w 423"/>
                  <a:gd name="T53" fmla="*/ 373 h 526"/>
                  <a:gd name="T54" fmla="*/ 165 w 423"/>
                  <a:gd name="T55" fmla="*/ 357 h 526"/>
                  <a:gd name="T56" fmla="*/ 172 w 423"/>
                  <a:gd name="T57" fmla="*/ 391 h 526"/>
                  <a:gd name="T58" fmla="*/ 192 w 423"/>
                  <a:gd name="T59" fmla="*/ 421 h 526"/>
                  <a:gd name="T60" fmla="*/ 204 w 423"/>
                  <a:gd name="T61" fmla="*/ 399 h 526"/>
                  <a:gd name="T62" fmla="*/ 219 w 423"/>
                  <a:gd name="T63" fmla="*/ 421 h 526"/>
                  <a:gd name="T64" fmla="*/ 231 w 423"/>
                  <a:gd name="T65" fmla="*/ 395 h 526"/>
                  <a:gd name="T66" fmla="*/ 269 w 423"/>
                  <a:gd name="T67" fmla="*/ 352 h 526"/>
                  <a:gd name="T68" fmla="*/ 231 w 423"/>
                  <a:gd name="T69" fmla="*/ 326 h 526"/>
                  <a:gd name="T70" fmla="*/ 235 w 423"/>
                  <a:gd name="T71" fmla="*/ 364 h 526"/>
                  <a:gd name="T72" fmla="*/ 231 w 423"/>
                  <a:gd name="T73" fmla="*/ 3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  <a:effectLst>
                <a:reflection blurRad="6350" stA="30000" endPos="1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58125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 p14:bounceEnd="35000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3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 p14:bounceEnd="35000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30018 0.00093 L 5E-6 -1.038E-6 " pathEditMode="relative" rAng="0" ptsTypes="AA">
                                          <p:cBhvr>
                                            <p:cTn id="24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6 -2.46216E-6 L 0.30017 -0.00092 " pathEditMode="relative" rAng="0" ptsTypes="AA">
                                          <p:cBhvr>
                                            <p:cTn id="29" dur="6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00" y="-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7" grpId="1" animBg="1"/>
          <p:bldP spid="68" grpId="0"/>
          <p:bldP spid="68" grpId="1"/>
          <p:bldP spid="1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.XL-20120513YEWX\Desktop\201211231448059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2315" y="692696"/>
            <a:ext cx="7992888" cy="504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矩形 8"/>
          <p:cNvSpPr/>
          <p:nvPr/>
        </p:nvSpPr>
        <p:spPr>
          <a:xfrm>
            <a:off x="2027150" y="6021288"/>
            <a:ext cx="787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为共同创造一个有利于艾滋病预防控制的社会氛围而努力</a:t>
            </a:r>
          </a:p>
        </p:txBody>
      </p:sp>
    </p:spTree>
    <p:extLst>
      <p:ext uri="{BB962C8B-B14F-4D97-AF65-F5344CB8AC3E}">
        <p14:creationId xmlns:p14="http://schemas.microsoft.com/office/powerpoint/2010/main" xmlns="" val="339552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90393" y="4573577"/>
            <a:ext cx="8186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60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对抗</a:t>
            </a:r>
            <a:r>
              <a:rPr lang="en-US" altLang="zh-CN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AIDS  </a:t>
            </a:r>
            <a:r>
              <a:rPr lang="zh-CN" altLang="en-US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我们</a:t>
            </a:r>
            <a:r>
              <a:rPr lang="zh-CN" altLang="en-US" sz="60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需要</a:t>
            </a:r>
            <a:r>
              <a:rPr lang="zh-CN" altLang="en-US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你</a:t>
            </a:r>
            <a:endParaRPr lang="en-US" altLang="zh-CN" sz="6000" dirty="0">
              <a:solidFill>
                <a:prstClr val="white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pic>
        <p:nvPicPr>
          <p:cNvPr id="3074" name="Picture 2" descr="C:\Users\Administrator\Desktop\3-1204242124206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67" b="18750"/>
          <a:stretch/>
        </p:blipFill>
        <p:spPr bwMode="auto">
          <a:xfrm>
            <a:off x="2891434" y="548680"/>
            <a:ext cx="6984776" cy="3375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655219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Rot by="21600000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76451" y="476672"/>
            <a:ext cx="388843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1981.6</a:t>
            </a: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美国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发现</a:t>
            </a: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例病史</a:t>
            </a:r>
            <a:endParaRPr lang="zh-CN" altLang="zh-CN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269311" y="1681584"/>
            <a:ext cx="450408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1982</a:t>
            </a:r>
            <a:endParaRPr lang="en-US" altLang="zh-CN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正式将此病命名为艾滋病</a:t>
            </a:r>
            <a:endParaRPr lang="zh-CN" altLang="zh-CN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6171" y="2884910"/>
            <a:ext cx="38989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1985</a:t>
            </a:r>
            <a:endParaRPr lang="en-US" altLang="zh-CN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我国发现首</a:t>
            </a: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例艾滋病</a:t>
            </a:r>
            <a:endParaRPr lang="zh-CN" altLang="zh-CN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32635" y="4110564"/>
            <a:ext cx="64046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1985-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至今</a:t>
            </a:r>
            <a:endParaRPr lang="en-US" altLang="zh-CN" sz="3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我国已有病例</a:t>
            </a: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万人</a:t>
            </a:r>
            <a:endParaRPr lang="zh-CN" altLang="zh-CN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90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77556E-17 L 0.09219 0.00031 " pathEditMode="relative" rAng="0" ptsTypes="AA">
                                      <p:cBhvr>
                                        <p:cTn id="12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3" dur="1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3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72222E-6 1.23457E-7 L 0.10955 0.00031 " pathEditMode="relative" rAng="0" ptsTypes="AA">
                                      <p:cBhvr>
                                        <p:cTn id="34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0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4.44444E-6 8.09391E-7 L -0.12014 -0.00155 " pathEditMode="relative" rAng="0" ptsTypes="AA">
                                      <p:cBhvr>
                                        <p:cTn id="45" dur="1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00" y="-93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416272" y="211995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kern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关于艾滋 你知道多少</a:t>
            </a:r>
            <a:endParaRPr lang="zh-CN" altLang="en-US" sz="6000" kern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00297" y="3014936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你知道艾滋病</a:t>
            </a:r>
            <a:r>
              <a:rPr lang="zh-CN" altLang="en-US" sz="2000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通过什么途径</a:t>
            </a:r>
            <a:r>
              <a:rPr lang="zh-CN" altLang="en-US" sz="2000" dirty="0" smtClean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传染的吗</a:t>
            </a:r>
            <a:endParaRPr lang="zh-CN" altLang="en-US" sz="2000" dirty="0">
              <a:solidFill>
                <a:srgbClr val="6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5190669" y="3147085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5272896" y="3144625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5092689" y="3147079"/>
            <a:ext cx="71875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16272" y="2073017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kern="2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关于艾滋 你知道多少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409732" y="2060848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kern="2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关于艾滋 你知道多少</a:t>
            </a:r>
          </a:p>
        </p:txBody>
      </p:sp>
      <p:sp>
        <p:nvSpPr>
          <p:cNvPr id="35" name="TextBox 34"/>
          <p:cNvSpPr txBox="1"/>
          <p:nvPr/>
        </p:nvSpPr>
        <p:spPr>
          <a:xfrm rot="20690873">
            <a:off x="9379022" y="304075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9462852" y="303542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 rot="1412635">
            <a:off x="9536294" y="30483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 rot="20690873">
            <a:off x="9379020" y="304052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9462850" y="303518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 rot="1412635">
            <a:off x="9536292" y="304814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9445574" y="304075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42" name="等腰三角形 41"/>
          <p:cNvSpPr/>
          <p:nvPr/>
        </p:nvSpPr>
        <p:spPr>
          <a:xfrm rot="5400000">
            <a:off x="1457796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6200000">
            <a:off x="9414291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5400000">
            <a:off x="1457796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>
            <a:off x="1457796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5400000">
            <a:off x="1457796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1457796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6200000">
            <a:off x="9414291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6200000">
            <a:off x="9414291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6200000">
            <a:off x="9414291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6200000">
            <a:off x="9414291" y="2583359"/>
            <a:ext cx="1385888" cy="19685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383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0.24994 L 0 -1.96532E-6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4.91056E-6 -0.25 L -4.91056E-6 1.11111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7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50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800"/>
                            </p:stCondLst>
                            <p:childTnLst>
                              <p:par>
                                <p:cTn id="1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8" grpId="2"/>
      <p:bldP spid="29" grpId="0"/>
      <p:bldP spid="30" grpId="0" animBg="1"/>
      <p:bldP spid="31" grpId="0" animBg="1"/>
      <p:bldP spid="32" grpId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60427" y="2219380"/>
            <a:ext cx="66967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恐惧</a:t>
            </a:r>
            <a:r>
              <a:rPr lang="en-US" altLang="zh-CN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 </a:t>
            </a:r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绝望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60427" y="2219380"/>
            <a:ext cx="66967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恐惧</a:t>
            </a:r>
            <a:r>
              <a:rPr lang="en-US" altLang="zh-CN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 </a:t>
            </a:r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绝望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60427" y="2219380"/>
            <a:ext cx="66967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恐惧</a:t>
            </a:r>
            <a:r>
              <a:rPr lang="en-US" altLang="zh-CN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 </a:t>
            </a:r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绝望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60427" y="2219380"/>
            <a:ext cx="66967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恐惧</a:t>
            </a:r>
            <a:r>
              <a:rPr lang="en-US" altLang="zh-CN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 </a:t>
            </a:r>
            <a:r>
              <a:rPr lang="zh-CN" altLang="en-US" sz="9600" spc="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绝望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60427" y="2219380"/>
            <a:ext cx="66967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9600" spc="600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恐惧</a:t>
            </a:r>
            <a:r>
              <a:rPr lang="en-US" altLang="zh-CN" sz="9600" spc="600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 </a:t>
            </a:r>
            <a:r>
              <a:rPr lang="zh-CN" altLang="en-US" sz="9600" spc="600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  <a:cs typeface="Arial" charset="0"/>
              </a:rPr>
              <a:t>绝望</a:t>
            </a:r>
            <a:endParaRPr lang="zh-CN" altLang="en-US" sz="9600" spc="600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  <a:cs typeface="Arial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15820" y="1111231"/>
            <a:ext cx="3785958" cy="3785958"/>
            <a:chOff x="5610578" y="666045"/>
            <a:chExt cx="2709332" cy="2709332"/>
          </a:xfrm>
        </p:grpSpPr>
        <p:sp>
          <p:nvSpPr>
            <p:cNvPr id="10" name="椭圆 9"/>
            <p:cNvSpPr/>
            <p:nvPr/>
          </p:nvSpPr>
          <p:spPr>
            <a:xfrm>
              <a:off x="5610578" y="666045"/>
              <a:ext cx="2709332" cy="2709332"/>
            </a:xfrm>
            <a:prstGeom prst="ellipse">
              <a:avLst/>
            </a:prstGeom>
            <a:noFill/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1"/>
              <a:endCxn id="10" idx="5"/>
            </p:cNvCxnSpPr>
            <p:nvPr/>
          </p:nvCxnSpPr>
          <p:spPr>
            <a:xfrm>
              <a:off x="6007350" y="1062817"/>
              <a:ext cx="1915788" cy="1915788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092272106"/>
      </p:ext>
    </p:extLst>
  </p:cSld>
  <p:clrMapOvr>
    <a:masterClrMapping/>
  </p:clrMapOvr>
  <p:transition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 C 0.0052 0 0.00972 0.00185 0.01198 0.00463 L 0.01736 0.01111 C 0.01857 0.01235 0.02031 0.01296 0.02274 0.01296 C 0.02604 0.01296 0.02864 0.01142 0.02916 0.00833 C 0.02864 0.00617 0.02604 0.00401 0.02274 0.00401 C 0.02031 0.00401 0.01857 0.00494 0.01736 0.00617 L 0.01198 0.01265 C 0.00972 0.01543 0.0052 0.01728 4.16667E-6 0.0179 C -0.00539 0.01728 -0.0099 0.01543 -0.01233 0.01265 L -0.01754 0.00617 C -0.01875 0.00494 -0.02066 0.00401 -0.02292 0.00401 C -0.02622 0.00401 -0.029 0.00617 -0.029 0.00833 C -0.029 0.01142 -0.02622 0.01296 -0.02292 0.01296 C -0.02066 0.01296 -0.01875 0.01235 -0.01754 0.01111 L -0.01233 0.00463 C -0.0099 0.00185 -0.00539 0 4.16667E-6 0 Z " pathEditMode="relative" rAng="0" ptsTypes="fFffffFffFffffFff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" presetClass="emph" presetSubtype="2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2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2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9" presetClass="emph" presetSubtype="0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2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 C 0.00538 0 0.00989 0.00185 0.01215 0.00463 L 0.01736 0.01111 C 0.01875 0.01235 0.02048 0.01296 0.02274 0.01296 C 0.02621 0.01296 0.02882 0.01142 0.02934 0.00833 C 0.02882 0.00617 0.02621 0.00401 0.02274 0.00401 C 0.02048 0.00401 0.01875 0.00494 0.01736 0.00617 L 0.01215 0.01265 C 0.00989 0.01543 0.00538 0.01728 4.16667E-6 0.0179 C -0.00539 0.01728 -0.00973 0.01543 -0.01216 0.01265 L -0.01754 0.00617 C -0.01875 0.00494 -0.02049 0.00401 -0.02292 0.00401 C -0.02622 0.00401 -0.029 0.00617 -0.029 0.00833 C -0.029 0.01142 -0.02622 0.01296 -0.02292 0.01296 C -0.02049 0.01296 -0.01875 0.01235 -0.01754 0.01111 L -0.01216 0.00463 C -0.00973 0.00185 -0.00539 0 4.16667E-6 0 Z " pathEditMode="relative" rAng="0" ptsTypes="fFffffFffFffffFff">
                                      <p:cBhvr>
                                        <p:cTn id="33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89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" presetClass="emph" presetSubtype="2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2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mph" presetSubtype="0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43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 C 0.00538 0 0.00972 -0.00247 0.01232 -0.00494 L 0.01753 -0.01111 C 0.01875 -0.01265 0.02066 -0.01358 0.02291 -0.01358 C 0.02621 -0.01358 0.02899 -0.01173 0.02951 -0.00864 C 0.02899 -0.00679 0.02621 -0.00463 0.02291 -0.00463 C 0.02066 -0.00463 0.01875 -0.00556 0.01753 -0.00679 L 0.01232 -0.01265 C 0.00972 -0.01574 0.00538 -0.01728 4.16667E-6 -0.01728 C -0.00539 -0.01728 -0.00973 -0.01574 -0.01216 -0.01265 L -0.01754 -0.00679 C -0.01875 -0.00556 -0.02049 -0.00463 -0.02275 -0.00463 C -0.02622 -0.00463 -0.02882 -0.00679 -0.02882 -0.00864 C -0.02882 -0.01173 -0.02622 -0.01358 -0.02275 -0.01358 C -0.02049 -0.01358 -0.01875 -0.01265 -0.01754 -0.01111 L -0.01216 -0.00494 C -0.00973 -0.00247 -0.00539 0 4.16667E-6 0 Z " pathEditMode="relative" rAng="0" ptsTypes="fFffffFffFffffFff">
                                      <p:cBhvr>
                                        <p:cTn id="48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-864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" presetClass="emph" presetSubtype="2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2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52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9" presetClass="emph" presetSubtype="0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5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 C 0.0052 0 0.00972 -0.00247 0.01215 -0.00494 L 0.01736 -0.01111 C 0.01875 -0.01265 0.02048 -0.01358 0.02257 -0.01358 C 0.02604 -0.01358 0.02882 -0.01173 0.02934 -0.00864 C 0.02882 -0.00679 0.02604 -0.00463 0.02257 -0.00463 C 0.02048 -0.00463 0.01875 -0.00556 0.01736 -0.00679 L 0.01215 -0.01265 C 0.00972 -0.01574 0.0052 -0.01728 4.16667E-6 -0.01728 C -0.00539 -0.01728 -0.00973 -0.01574 -0.01216 -0.01265 L -0.01754 -0.00679 C -0.01875 -0.00556 -0.02049 -0.00463 -0.02275 -0.00463 C -0.02622 -0.00463 -0.02882 -0.00679 -0.02882 -0.00864 C -0.02882 -0.01173 -0.02622 -0.01358 -0.02275 -0.01358 C -0.02049 -0.01358 -0.01875 -0.01265 -0.01754 -0.01111 L -0.01216 -0.00494 C -0.00973 -0.00247 -0.00539 0 4.16667E-6 0 Z " pathEditMode="relative" rAng="0" ptsTypes="fFffffFffFffffFff">
                                      <p:cBhvr>
                                        <p:cTn id="6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-864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" presetClass="emph" presetSubtype="2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2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7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9" presetClass="emph" presetSubtype="0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73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4" fill="hold" grpId="5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8" fill="hold" grpId="5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2" fill="hold" grpId="5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544" fill="hold" grpId="5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  <p:bldP spid="6" grpId="3"/>
      <p:bldP spid="6" grpId="4"/>
      <p:bldP spid="6" grpId="5"/>
      <p:bldP spid="7" grpId="0"/>
      <p:bldP spid="7" grpId="1"/>
      <p:bldP spid="7" grpId="2"/>
      <p:bldP spid="7" grpId="3"/>
      <p:bldP spid="7" grpId="4"/>
      <p:bldP spid="7" grpId="5"/>
      <p:bldP spid="8" grpId="0"/>
      <p:bldP spid="8" grpId="1"/>
      <p:bldP spid="8" grpId="2"/>
      <p:bldP spid="8" grpId="3"/>
      <p:bldP spid="8" grpId="4"/>
      <p:bldP spid="8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2487" y="909799"/>
            <a:ext cx="10573298" cy="470096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767" tIns="57384" rIns="114767" bIns="57384" anchor="ctr"/>
          <a:lstStyle/>
          <a:p>
            <a:pPr algn="ctr">
              <a:defRPr/>
            </a:pPr>
            <a:endParaRPr lang="zh-CN" altLang="en-US" i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448935" y="3687258"/>
            <a:ext cx="3364020" cy="57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4767" tIns="57384" rIns="114767" bIns="57384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hangingPunct="1"/>
            <a:r>
              <a:rPr lang="zh-CN" altLang="en-US" sz="3000" i="0" dirty="0" smtClean="0">
                <a:latin typeface="微软雅黑" pitchFamily="34" charset="-122"/>
                <a:ea typeface="微软雅黑" pitchFamily="34" charset="-122"/>
              </a:rPr>
              <a:t>正确对待艾滋病</a:t>
            </a:r>
            <a:endParaRPr lang="en-US" altLang="zh-CN" sz="30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48935" y="4121168"/>
            <a:ext cx="3724060" cy="31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4767" tIns="57384" rIns="114767" bIns="57384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hangingPunct="1"/>
            <a:r>
              <a:rPr lang="zh-CN" altLang="en-US" sz="1300" i="0" dirty="0" smtClean="0">
                <a:latin typeface="微软雅黑" pitchFamily="34" charset="-122"/>
                <a:ea typeface="微软雅黑" pitchFamily="34" charset="-122"/>
              </a:rPr>
              <a:t>从我们开始</a:t>
            </a:r>
            <a:endParaRPr lang="zh-CN" altLang="en-US" sz="13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85476" y="2022899"/>
            <a:ext cx="10747959" cy="150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4767" tIns="57384" rIns="114767" bIns="57384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hangingPunct="1"/>
            <a:r>
              <a:rPr lang="zh-CN" altLang="en-US" sz="9000" b="1" i="0" spc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用我们的爱心关注</a:t>
            </a:r>
            <a:endParaRPr lang="zh-CN" altLang="en-US" sz="9000" b="1" i="0" spc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29256" y="3561160"/>
            <a:ext cx="4206530" cy="103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4767" tIns="57384" rIns="114767" bIns="57384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hangingPunct="1"/>
            <a:r>
              <a:rPr lang="zh-CN" altLang="en-US" sz="6000" b="1" i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艾滋病患者</a:t>
            </a:r>
            <a:endParaRPr lang="zh-CN" altLang="en-US" sz="60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33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15" presetClass="exit" presetSubtype="0" fill="hold" grpId="1" nodeType="after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5" presetClass="exit" presetSubtype="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0393" y="4717593"/>
            <a:ext cx="8186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60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对抗</a:t>
            </a:r>
            <a:r>
              <a:rPr lang="en-US" altLang="zh-CN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AIDS  </a:t>
            </a:r>
            <a:r>
              <a:rPr lang="zh-CN" altLang="en-US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我们</a:t>
            </a:r>
            <a:r>
              <a:rPr lang="zh-CN" altLang="en-US" sz="60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需要</a:t>
            </a:r>
            <a:r>
              <a:rPr lang="zh-CN" altLang="en-US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你</a:t>
            </a:r>
            <a:endParaRPr lang="en-US" altLang="zh-CN" sz="6000" dirty="0">
              <a:solidFill>
                <a:prstClr val="white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0393" y="4725144"/>
            <a:ext cx="8186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60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对抗</a:t>
            </a:r>
            <a:r>
              <a:rPr lang="en-US" altLang="zh-CN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AIDS  </a:t>
            </a:r>
            <a:r>
              <a:rPr lang="zh-CN" altLang="en-US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我们</a:t>
            </a:r>
            <a:r>
              <a:rPr lang="zh-CN" altLang="en-US" sz="60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需要</a:t>
            </a:r>
            <a:r>
              <a:rPr lang="zh-CN" altLang="en-US" sz="6000" dirty="0" smtClean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你</a:t>
            </a:r>
            <a:endParaRPr lang="en-US" altLang="zh-CN" sz="6000" dirty="0">
              <a:solidFill>
                <a:prstClr val="white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pic>
        <p:nvPicPr>
          <p:cNvPr id="3074" name="Picture 2" descr="C:\Users\Administrator\Desktop\3-1204242124206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67" b="18750"/>
          <a:stretch/>
        </p:blipFill>
        <p:spPr bwMode="auto">
          <a:xfrm>
            <a:off x="2891434" y="548680"/>
            <a:ext cx="6984776" cy="3375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7966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Rot by="21600000">
                                      <p:cBhvr>
                                        <p:cTn id="2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41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 tmFilter="0,0; .5, 0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3" grpId="0"/>
      <p:bldP spid="3" grpId="1"/>
      <p:bldP spid="3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4113505" y="908720"/>
            <a:ext cx="2164096" cy="216409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glow rad="127000">
              <a:srgbClr val="FD5615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1620267" y="908720"/>
            <a:ext cx="2164096" cy="216409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glow rad="127000">
              <a:srgbClr val="FD5615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9105243" y="908720"/>
            <a:ext cx="2164096" cy="216409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glow rad="127000">
              <a:srgbClr val="FD5615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6605234" y="908720"/>
            <a:ext cx="2164096" cy="216409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glow rad="127000">
              <a:srgbClr val="FD5615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80" name="背景模糊" descr="C:\Documents and Settings\Administrator\桌面\B图片4.png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3867" y="1912565"/>
            <a:ext cx="8683424" cy="292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istrator\Desktop\图片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1565" y="1075187"/>
            <a:ext cx="1841500" cy="190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istrator\Desktop\图片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6541" y="1075187"/>
            <a:ext cx="18415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istrator\Desktop\图片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6532" y="1075187"/>
            <a:ext cx="18415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dministrator\Desktop\图片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4803" y="1075187"/>
            <a:ext cx="18415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标语"/>
          <p:cNvSpPr txBox="1"/>
          <p:nvPr/>
        </p:nvSpPr>
        <p:spPr>
          <a:xfrm>
            <a:off x="3348459" y="3573016"/>
            <a:ext cx="7273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What is the transmission of AIDS</a:t>
            </a:r>
          </a:p>
        </p:txBody>
      </p:sp>
      <p:sp>
        <p:nvSpPr>
          <p:cNvPr id="10" name="标语"/>
          <p:cNvSpPr txBox="1"/>
          <p:nvPr/>
        </p:nvSpPr>
        <p:spPr>
          <a:xfrm>
            <a:off x="3348459" y="3573017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alpha val="80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r>
              <a:rPr lang="en-US" altLang="zh-CN" sz="2400" dirty="0">
                <a:latin typeface="方正正大黑简体" pitchFamily="2" charset="-122"/>
                <a:ea typeface="方正正大黑简体" pitchFamily="2" charset="-122"/>
              </a:rPr>
              <a:t>What is the transmission of AIDS</a:t>
            </a:r>
          </a:p>
        </p:txBody>
      </p:sp>
    </p:spTree>
    <p:extLst>
      <p:ext uri="{BB962C8B-B14F-4D97-AF65-F5344CB8AC3E}">
        <p14:creationId xmlns:p14="http://schemas.microsoft.com/office/powerpoint/2010/main" xmlns="" val="166803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2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23407 0.79907 L -0.23407 0.4 C -0.23407 0.22083 -0.16881 0 -0.1159 0 L 0.00201 0 " pathEditMode="relative" rAng="16200000" ptsTypes="FfFF">
                                      <p:cBhvr>
                                        <p:cTn id="51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4" y="-399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3407 0.79907 L -0.23407 0.4 C -0.23407 0.22083 -0.16881 0 -0.1159 0 L 0.00201 0 " pathEditMode="relative" rAng="16200000" ptsTypes="FfFF">
                                      <p:cBhvr>
                                        <p:cTn id="63" dur="7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4" y="-3995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3407 0.79907 L -0.23407 0.4 C -0.23407 0.22083 -0.16881 0 -0.1159 0 L 0.00201 0 " pathEditMode="relative" rAng="16200000" ptsTypes="FfFF">
                                      <p:cBhvr>
                                        <p:cTn id="75" dur="7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4" y="-3995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5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23407 0.79907 L -0.23407 0.4 C -0.23407 0.22083 -0.16881 0 -0.1159 0 L 0.00201 0 " pathEditMode="relative" rAng="16200000" ptsTypes="FfFF">
                                      <p:cBhvr>
                                        <p:cTn id="87" dur="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4" y="-3995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4" animBg="1"/>
      <p:bldP spid="11" grpId="5" animBg="1"/>
      <p:bldP spid="12" grpId="4" animBg="1"/>
      <p:bldP spid="12" grpId="5" animBg="1"/>
      <p:bldP spid="13" grpId="4" animBg="1"/>
      <p:bldP spid="13" grpId="5" animBg="1"/>
      <p:bldP spid="14" grpId="4" animBg="1"/>
      <p:bldP spid="14" grpId="5" animBg="1"/>
      <p:bldP spid="39" grpId="0"/>
      <p:bldP spid="39" grpId="1"/>
      <p:bldP spid="10" grpId="0"/>
      <p:bldP spid="10" grpId="1"/>
      <p:bldP spid="10" grpId="2"/>
      <p:bldP spid="10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C:\Users\Administrator\Desktop\1-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107" y="-603448"/>
            <a:ext cx="107426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1-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107" y="-630469"/>
            <a:ext cx="107426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1-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36" y="0"/>
            <a:ext cx="125968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圆环" hidden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3418" y="327343"/>
            <a:ext cx="6204902" cy="620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大圆形" hidden="1"/>
          <p:cNvSpPr>
            <a:spLocks noChangeArrowheads="1"/>
          </p:cNvSpPr>
          <p:nvPr/>
        </p:nvSpPr>
        <p:spPr bwMode="auto">
          <a:xfrm>
            <a:off x="3363794" y="492007"/>
            <a:ext cx="5873986" cy="587398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glow rad="127000">
              <a:srgbClr val="FD5615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744503" y="4156590"/>
            <a:ext cx="5112568" cy="562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预防艾滋病，你我同参与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-71413" y="4005064"/>
            <a:ext cx="3275856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3204443" y="2420888"/>
            <a:ext cx="943527" cy="1584176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147970" y="2420888"/>
            <a:ext cx="856673" cy="1584176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004643" y="4005064"/>
            <a:ext cx="758993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499462" y="4757082"/>
            <a:ext cx="3593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[YOYO·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荣誉出品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]</a:t>
            </a:r>
          </a:p>
        </p:txBody>
      </p:sp>
      <p:sp>
        <p:nvSpPr>
          <p:cNvPr id="3" name="矩形 2"/>
          <p:cNvSpPr/>
          <p:nvPr/>
        </p:nvSpPr>
        <p:spPr>
          <a:xfrm>
            <a:off x="9469139" y="2609617"/>
            <a:ext cx="28456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 抗 艾 滋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dist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需要你</a:t>
            </a:r>
            <a:endParaRPr lang="en-US" altLang="zh-CN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385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mph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18" dur="11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0" grpId="0"/>
      <p:bldP spid="50" grpId="1"/>
      <p:bldP spid="58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FBFBF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096D5"/>
        </a:solidFill>
        <a:ln>
          <a:noFill/>
        </a:ln>
        <a:extLs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4877</TotalTime>
  <Words>1832</Words>
  <Application>Microsoft Office PowerPoint</Application>
  <PresentationFormat>自定义</PresentationFormat>
  <Paragraphs>193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Broadway</vt:lpstr>
      <vt:lpstr>Calibri</vt:lpstr>
      <vt:lpstr>微软雅黑</vt:lpstr>
      <vt:lpstr>张海山锐谐体</vt:lpstr>
      <vt:lpstr>方正正大黑简体</vt:lpstr>
      <vt:lpstr>黑体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上海锐普广告有限公司</Company>
  <LinksUpToDate>false</LinksUpToDate>
  <SharedDoc>false</SharedDoc>
  <HyperlinkBase>www.rapidesign.cn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锐普PPT设计师习作——圆</dc:title>
  <dc:subject>纯PPT动画作品</dc:subject>
  <dc:creator>锐普PPT</dc:creator>
  <cp:keywords>PPT动画 PPT设计 PPT公司 专业PPT</cp:keywords>
  <cp:lastModifiedBy>Administrator</cp:lastModifiedBy>
  <cp:revision>210</cp:revision>
  <dcterms:modified xsi:type="dcterms:W3CDTF">2015-07-24T08:43:37Z</dcterms:modified>
</cp:coreProperties>
</file>